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6" r:id="rId5"/>
    <p:sldId id="263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  <a:srgbClr val="00FF00"/>
    <a:srgbClr val="F4D596"/>
    <a:srgbClr val="E1D81F"/>
    <a:srgbClr val="FFCCFF"/>
    <a:srgbClr val="FF99FF"/>
    <a:srgbClr val="663300"/>
    <a:srgbClr val="FF3300"/>
    <a:srgbClr val="BCA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66"/>
            </a:gs>
            <a:gs pos="15000">
              <a:srgbClr val="FEEE62"/>
            </a:gs>
            <a:gs pos="48000">
              <a:schemeClr val="accent6">
                <a:lumMod val="97000"/>
                <a:lumOff val="3000"/>
              </a:schemeClr>
            </a:gs>
            <a:gs pos="87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8.png"/><Relationship Id="rId2" Type="http://schemas.openxmlformats.org/officeDocument/2006/relationships/audio" Target="../media/media3.MP3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4" Type="http://schemas.openxmlformats.org/officeDocument/2006/relationships/audio" Target="../media/audio1.wav"/><Relationship Id="rId9" Type="http://schemas.openxmlformats.org/officeDocument/2006/relationships/image" Target="../media/image11.png"/><Relationship Id="rId1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980728"/>
            <a:ext cx="7772400" cy="1470025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Логопедическая интерактивная игра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«Скоро в школу»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7840" y="5423965"/>
            <a:ext cx="3126160" cy="119675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учитель-логопед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Школа №1194</a:t>
            </a:r>
          </a:p>
          <a:p>
            <a:pPr algn="l"/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Крючкова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Игнасовна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793" y="2615480"/>
            <a:ext cx="4700014" cy="264375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  <a:softEdge rad="6350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3501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398" y="260648"/>
            <a:ext cx="7733402" cy="86409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Привет!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Маша! Скоро я пойду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школу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8" y="980728"/>
            <a:ext cx="8456403" cy="5184576"/>
          </a:xfr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6" y="3295832"/>
            <a:ext cx="2715584" cy="2715584"/>
          </a:xfrm>
          <a:prstGeom prst="rect">
            <a:avLst/>
          </a:prstGeom>
        </p:spPr>
      </p:pic>
      <p:pic>
        <p:nvPicPr>
          <p:cNvPr id="8" name="я маша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7561" y="217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0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Помоги мне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пожалуйста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только школьные принадлежности 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79" y="2276872"/>
            <a:ext cx="6019355" cy="3384376"/>
          </a:xfrm>
        </p:spPr>
      </p:pic>
      <p:pic>
        <p:nvPicPr>
          <p:cNvPr id="3" name="помги выбрат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3765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11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250094" y="1164772"/>
            <a:ext cx="6576378" cy="19142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47" y="3429000"/>
            <a:ext cx="1412525" cy="1152128"/>
          </a:xfrm>
          <a:prstGeom prst="rect">
            <a:avLst/>
          </a:prstGeom>
          <a:ln>
            <a:noFill/>
          </a:ln>
        </p:spPr>
      </p:pic>
      <p:pic>
        <p:nvPicPr>
          <p:cNvPr id="10" name="Рисунок 9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365104"/>
            <a:ext cx="1440000" cy="1453962"/>
          </a:xfrm>
          <a:prstGeom prst="rect">
            <a:avLst/>
          </a:prstGeom>
          <a:ln>
            <a:noFill/>
          </a:ln>
        </p:spPr>
      </p:pic>
      <p:pic>
        <p:nvPicPr>
          <p:cNvPr id="11" name="Рисунок 10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082" y="3300289"/>
            <a:ext cx="1582876" cy="1440000"/>
          </a:xfrm>
          <a:prstGeom prst="rect">
            <a:avLst/>
          </a:prstGeom>
          <a:ln>
            <a:noFill/>
          </a:ln>
        </p:spPr>
      </p:pic>
      <p:pic>
        <p:nvPicPr>
          <p:cNvPr id="12" name="Рисунок 11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501" y="5144074"/>
            <a:ext cx="1527457" cy="1368000"/>
          </a:xfrm>
          <a:prstGeom prst="rect">
            <a:avLst/>
          </a:prstGeom>
          <a:ln>
            <a:noFill/>
          </a:ln>
        </p:spPr>
      </p:pic>
      <p:pic>
        <p:nvPicPr>
          <p:cNvPr id="13" name="Рисунок 12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967" y="3298203"/>
            <a:ext cx="1553231" cy="1377252"/>
          </a:xfrm>
          <a:prstGeom prst="rect">
            <a:avLst/>
          </a:prstGeom>
          <a:ln>
            <a:noFill/>
          </a:ln>
        </p:spPr>
      </p:pic>
      <p:pic>
        <p:nvPicPr>
          <p:cNvPr id="14" name="Рисунок 13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036" y="5301208"/>
            <a:ext cx="1047093" cy="936104"/>
          </a:xfrm>
          <a:prstGeom prst="rect">
            <a:avLst/>
          </a:prstGeom>
          <a:ln>
            <a:noFill/>
          </a:ln>
        </p:spPr>
      </p:pic>
      <p:pic>
        <p:nvPicPr>
          <p:cNvPr id="15" name="Рисунок 14"/>
          <p:cNvPicPr preferRelativeResize="0"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828" y="5072074"/>
            <a:ext cx="1201832" cy="1440000"/>
          </a:xfrm>
          <a:prstGeom prst="rect">
            <a:avLst/>
          </a:prstGeom>
          <a:ln>
            <a:noFill/>
          </a:ln>
        </p:spPr>
      </p:pic>
      <p:pic>
        <p:nvPicPr>
          <p:cNvPr id="19" name="Рисунок 18"/>
          <p:cNvPicPr preferRelativeResize="0"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707" y="5059107"/>
            <a:ext cx="1440000" cy="1440000"/>
          </a:xfrm>
          <a:prstGeom prst="rect">
            <a:avLst/>
          </a:prstGeom>
          <a:ln>
            <a:noFill/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438" y="3300289"/>
            <a:ext cx="1223796" cy="1440000"/>
          </a:xfrm>
          <a:prstGeom prst="rect">
            <a:avLst/>
          </a:prstGeom>
          <a:ln>
            <a:noFill/>
          </a:ln>
        </p:spPr>
      </p:pic>
      <p:sp>
        <p:nvSpPr>
          <p:cNvPr id="28" name="Прямоугольник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hlinkClick r:id="" action="ppaction://noaction">
              <a:snd r:embed="rId14" name="chimes.wav"/>
            </a:hlinkClick>
          </p:cNvPr>
          <p:cNvSpPr/>
          <p:nvPr/>
        </p:nvSpPr>
        <p:spPr>
          <a:xfrm>
            <a:off x="2109390" y="3300289"/>
            <a:ext cx="1260460" cy="14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hlinkClick r:id="" action="ppaction://noaction">
              <a:snd r:embed="rId14" name="chimes.wav"/>
            </a:hlinkClick>
          </p:cNvPr>
          <p:cNvSpPr/>
          <p:nvPr/>
        </p:nvSpPr>
        <p:spPr>
          <a:xfrm>
            <a:off x="5536373" y="3304875"/>
            <a:ext cx="1515511" cy="13793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hlinkClick r:id="" action="ppaction://noaction">
              <a:snd r:embed="rId14" name="chimes.wav"/>
            </a:hlinkClick>
          </p:cNvPr>
          <p:cNvSpPr/>
          <p:nvPr/>
        </p:nvSpPr>
        <p:spPr>
          <a:xfrm>
            <a:off x="5498109" y="5025156"/>
            <a:ext cx="1440000" cy="14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128082" y="5132353"/>
            <a:ext cx="1363798" cy="1225606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411302" y="5075220"/>
            <a:ext cx="1504255" cy="1475389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7349249" y="3286100"/>
            <a:ext cx="1638392" cy="1548575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682097" y="3391475"/>
            <a:ext cx="1506238" cy="1206155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43439" y="5060173"/>
            <a:ext cx="1233864" cy="1474714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17803" y="4309703"/>
            <a:ext cx="1440000" cy="1453962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458739" y="3341001"/>
            <a:ext cx="1593145" cy="134990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93568" y="4374112"/>
            <a:ext cx="1440000" cy="1453962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123728" y="5060173"/>
            <a:ext cx="1364256" cy="1328119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7345727" y="3226612"/>
            <a:ext cx="1595229" cy="1513677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7406447" y="5132353"/>
            <a:ext cx="1534510" cy="1418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900625" y="5049260"/>
            <a:ext cx="1271437" cy="14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/>
          <p:cNvPicPr preferRelativeResize="0"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252" y="2071918"/>
            <a:ext cx="1017495" cy="752084"/>
          </a:xfrm>
          <a:prstGeom prst="rect">
            <a:avLst/>
          </a:prstGeom>
          <a:ln>
            <a:noFill/>
          </a:ln>
        </p:spPr>
      </p:pic>
      <p:pic>
        <p:nvPicPr>
          <p:cNvPr id="48" name="Рисунок 47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469" y="1353696"/>
            <a:ext cx="1032616" cy="645007"/>
          </a:xfrm>
          <a:prstGeom prst="rect">
            <a:avLst/>
          </a:prstGeom>
          <a:ln>
            <a:noFill/>
          </a:ln>
        </p:spPr>
      </p:pic>
      <p:pic>
        <p:nvPicPr>
          <p:cNvPr id="49" name="Рисунок 48"/>
          <p:cNvPicPr preferRelativeResize="0"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807" y="1967793"/>
            <a:ext cx="941674" cy="701587"/>
          </a:xfrm>
          <a:prstGeom prst="rect">
            <a:avLst/>
          </a:prstGeom>
          <a:ln>
            <a:noFill/>
          </a:ln>
        </p:spPr>
      </p:pic>
      <p:pic>
        <p:nvPicPr>
          <p:cNvPr id="50" name="Рисунок 49"/>
          <p:cNvPicPr preferRelativeResize="0"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816" y="1465666"/>
            <a:ext cx="1068295" cy="1280000"/>
          </a:xfrm>
          <a:prstGeom prst="rect">
            <a:avLst/>
          </a:prstGeom>
          <a:ln>
            <a:noFill/>
          </a:ln>
        </p:spPr>
      </p:pic>
      <p:pic>
        <p:nvPicPr>
          <p:cNvPr id="51" name="Рисунок 50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251" y="1351918"/>
            <a:ext cx="763925" cy="470758"/>
          </a:xfrm>
          <a:prstGeom prst="rect">
            <a:avLst/>
          </a:prstGeom>
          <a:ln>
            <a:noFill/>
          </a:ln>
        </p:spPr>
      </p:pic>
      <p:pic>
        <p:nvPicPr>
          <p:cNvPr id="47" name="Рисунок 46"/>
          <p:cNvPicPr preferRelativeResize="0"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91" y="1480170"/>
            <a:ext cx="1401203" cy="1401203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Стрелка вправо 51">
            <a:hlinkClick r:id="" action="ppaction://hlinkshowjump?jump=nextslide"/>
          </p:cNvPr>
          <p:cNvSpPr/>
          <p:nvPr/>
        </p:nvSpPr>
        <p:spPr>
          <a:xfrm>
            <a:off x="7797982" y="280835"/>
            <a:ext cx="1117575" cy="599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586" y="927435"/>
            <a:ext cx="2239431" cy="22319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95393" y="695712"/>
            <a:ext cx="402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69922" y="110320"/>
            <a:ext cx="836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230177"/>
            <a:ext cx="65615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Нажимай только на изображения школьных принадлежностей.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выбор правильный, то изображение переместится в белый прямоугольник наверху. В конце игры нажми на синюю стрелку.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нажимай на изоб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39289" y="254529"/>
            <a:ext cx="560303" cy="56030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2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9" grpId="0" animBg="1"/>
      <p:bldP spid="23" grpId="0" animBg="1"/>
      <p:bldP spid="32" grpId="0" animBg="1"/>
      <p:bldP spid="40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88316"/>
            <a:ext cx="7056784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МОЛОДЕЦ! СПАСИБО!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  <a:prstGeom prst="rect">
            <a:avLst/>
          </a:prstGeom>
        </p:spPr>
      </p:pic>
      <p:pic>
        <p:nvPicPr>
          <p:cNvPr id="3" name="спаси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17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294181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не предназначена для коммерческого использования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071" y="476672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создана с использованием кадров и звуковых рядов  из российского мультипликационного сериала «Маша и Медведь» , анимационная студия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Анимаккорд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идея создания - Сергей Кузьмин,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режиссёры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Кузовков, Олег Ужинов, Денис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Червяцов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Марина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Нефёдова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Ольга Баулина, Роман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Козич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Трусов, Влад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Байрамгулов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Георгий Орлов, Наталья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Мальгина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Андрей Беляев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аниматор – Олег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Кузовков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игре использованы материалы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сайтов</a:t>
            </a:r>
          </a:p>
          <a:p>
            <a:pPr marL="355600" indent="-355600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://tenor.com/view/masha-imedved-pupil-school-running-crazy-gif-12519129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https://mashabear.ru/upload/medialibrary/bdb/kniga.png</a:t>
            </a:r>
          </a:p>
          <a:p>
            <a:pPr>
              <a:tabLst>
                <a:tab pos="45085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dumielauxepices.net/sites/default/files/beach-ball-clipart-misc-853854-2308193.png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45085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avatars.mds.yandex.net/get-pdb/750997/7753b2ad-5f0c-4fdd-bd98-afad3d005eb1/s1200?webp=false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45085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https://im0-tub-ru.yandex.net/i?id=09790feba0559414730ce2acf883d16b&amp;n=13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450850" algn="l"/>
              </a:tabLs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https://www.google.com/search и др.</a:t>
            </a:r>
          </a:p>
          <a:p>
            <a:pPr>
              <a:tabLst>
                <a:tab pos="450850" algn="l"/>
              </a:tabLs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Программные консультанты – Аветисова М. С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Аксенова Н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450850" algn="l"/>
              </a:tabLst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288" y="4725144"/>
            <a:ext cx="1820492" cy="199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18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100</Words>
  <Application>Microsoft Office PowerPoint</Application>
  <PresentationFormat>Экран (4:3)</PresentationFormat>
  <Paragraphs>19</Paragraphs>
  <Slides>6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Логопедическая интерактивная игра «Скоро в школу»</vt:lpstr>
      <vt:lpstr>Привет! Я Маша! Скоро я пойду в школу! </vt:lpstr>
      <vt:lpstr>Помоги мне, пожалуйста, выбрать только школьные принадлежности !</vt:lpstr>
      <vt:lpstr>Презентация PowerPoint</vt:lpstr>
      <vt:lpstr>ТЫ МОЛОДЕЦ! СПАСИБО!</vt:lpstr>
      <vt:lpstr>Игра не предназначена для коммерческого использования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Маша</dc:creator>
  <cp:lastModifiedBy>Психолог</cp:lastModifiedBy>
  <cp:revision>79</cp:revision>
  <dcterms:created xsi:type="dcterms:W3CDTF">2010-11-17T13:49:24Z</dcterms:created>
  <dcterms:modified xsi:type="dcterms:W3CDTF">2019-01-24T10:32:59Z</dcterms:modified>
</cp:coreProperties>
</file>