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2" r:id="rId3"/>
    <p:sldId id="258" r:id="rId4"/>
    <p:sldId id="259" r:id="rId5"/>
    <p:sldId id="276" r:id="rId6"/>
    <p:sldId id="270" r:id="rId7"/>
    <p:sldId id="271" r:id="rId8"/>
    <p:sldId id="264" r:id="rId9"/>
    <p:sldId id="277" r:id="rId10"/>
    <p:sldId id="260" r:id="rId11"/>
    <p:sldId id="278" r:id="rId12"/>
    <p:sldId id="281" r:id="rId13"/>
    <p:sldId id="282" r:id="rId14"/>
    <p:sldId id="267" r:id="rId15"/>
    <p:sldId id="268" r:id="rId16"/>
    <p:sldId id="266" r:id="rId17"/>
    <p:sldId id="273" r:id="rId18"/>
    <p:sldId id="275" r:id="rId19"/>
    <p:sldId id="274" r:id="rId20"/>
    <p:sldId id="279" r:id="rId21"/>
    <p:sldId id="280" r:id="rId22"/>
    <p:sldId id="263" r:id="rId23"/>
    <p:sldId id="269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02" autoAdjust="0"/>
    <p:restoredTop sz="94660"/>
  </p:normalViewPr>
  <p:slideViewPr>
    <p:cSldViewPr snapToGrid="0">
      <p:cViewPr varScale="1">
        <p:scale>
          <a:sx n="85" d="100"/>
          <a:sy n="85" d="100"/>
        </p:scale>
        <p:origin x="54" y="9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5/29/2019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5/29/2019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5/29/2019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https://arhivurokov.ru/multiurok/html/2017/02/10/s_589e1fb851486/img2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21"/>
          <a:stretch/>
        </p:blipFill>
        <p:spPr bwMode="auto">
          <a:xfrm>
            <a:off x="658192" y="135261"/>
            <a:ext cx="10080433" cy="59212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одзаголовок 2"/>
          <p:cNvSpPr txBox="1">
            <a:spLocks/>
          </p:cNvSpPr>
          <p:nvPr/>
        </p:nvSpPr>
        <p:spPr>
          <a:xfrm>
            <a:off x="836612" y="3996267"/>
            <a:ext cx="6400800" cy="194733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21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2" name="Горизонтальный свиток 1"/>
          <p:cNvSpPr/>
          <p:nvPr/>
        </p:nvSpPr>
        <p:spPr>
          <a:xfrm>
            <a:off x="4204010" y="-89210"/>
            <a:ext cx="7348652" cy="1973766"/>
          </a:xfrm>
          <a:prstGeom prst="horizontalScroll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i="1" dirty="0" smtClean="0">
                <a:solidFill>
                  <a:schemeClr val="accent2">
                    <a:lumMod val="75000"/>
                  </a:schemeClr>
                </a:solidFill>
              </a:rPr>
              <a:t>Турнир Знатоков математики</a:t>
            </a:r>
            <a:endParaRPr lang="ru-RU" sz="54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1858536" y="5405657"/>
            <a:ext cx="7865327" cy="1414758"/>
          </a:xfrm>
          <a:prstGeom prst="horizontalScroll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rgbClr val="8A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endParaRPr lang="ru-RU" sz="1600" dirty="0">
              <a:solidFill>
                <a:srgbClr val="8A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endParaRPr lang="ru-RU" sz="1600" dirty="0" smtClean="0">
              <a:solidFill>
                <a:srgbClr val="8A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endParaRPr lang="ru-RU" sz="1600" dirty="0">
              <a:solidFill>
                <a:srgbClr val="8A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ru-RU" sz="1600" dirty="0" smtClean="0"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Автор </a:t>
            </a:r>
            <a:r>
              <a:rPr lang="ru-RU" sz="1600" dirty="0"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презентации: </a:t>
            </a:r>
            <a:r>
              <a:rPr lang="ru-RU" sz="1600" dirty="0" smtClean="0"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Сабаева Людмила Фёдоровна, </a:t>
            </a:r>
            <a:r>
              <a:rPr lang="ru-RU" sz="1600" dirty="0"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ru-RU" sz="1600" dirty="0"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1600" dirty="0"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учитель начальных классов </a:t>
            </a:r>
            <a:r>
              <a:rPr lang="ru-RU" sz="1600" dirty="0" smtClean="0"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МАОУ МО г. </a:t>
            </a:r>
            <a:r>
              <a:rPr lang="ru-RU" sz="1600" dirty="0" err="1" smtClean="0"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Нягань</a:t>
            </a:r>
            <a:r>
              <a:rPr lang="ru-RU" sz="1600" dirty="0" smtClean="0"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«НОШ № 11» </a:t>
            </a:r>
            <a:r>
              <a:rPr lang="ru-RU" sz="1600" dirty="0"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ru-RU" sz="1600" dirty="0"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1600" dirty="0" smtClean="0"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ХМАО Югры</a:t>
            </a:r>
            <a:r>
              <a:rPr lang="ru-RU" sz="1600" dirty="0"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ru-RU" sz="1600" dirty="0"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1600" dirty="0" smtClean="0"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2019</a:t>
            </a:r>
            <a:r>
              <a:rPr lang="ru-RU" sz="1600" dirty="0">
                <a:solidFill>
                  <a:srgbClr val="8A0000"/>
                </a:solidFill>
                <a:latin typeface="Comic Sans MS" pitchFamily="66" charset="0"/>
              </a:rPr>
              <a:t/>
            </a:r>
            <a:br>
              <a:rPr lang="ru-RU" sz="1600" dirty="0">
                <a:solidFill>
                  <a:srgbClr val="8A0000"/>
                </a:solidFill>
                <a:latin typeface="Comic Sans MS" pitchFamily="66" charset="0"/>
              </a:rPr>
            </a:br>
            <a:endParaRPr lang="ru-RU" sz="54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28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ppt4web.ru/images/1402/38278/640/img12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98" b="25924"/>
          <a:stretch/>
        </p:blipFill>
        <p:spPr bwMode="auto">
          <a:xfrm>
            <a:off x="846601" y="379141"/>
            <a:ext cx="10466147" cy="58097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8083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68390" y="1115121"/>
            <a:ext cx="3813717" cy="45831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9010185" y="864218"/>
            <a:ext cx="401444" cy="50180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9162585" y="1016618"/>
            <a:ext cx="401444" cy="50180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9314985" y="1169018"/>
            <a:ext cx="401444" cy="50180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467385" y="1321418"/>
            <a:ext cx="401444" cy="50180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9619785" y="1473818"/>
            <a:ext cx="401444" cy="50180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9772185" y="1626218"/>
            <a:ext cx="401444" cy="50180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9924585" y="1778618"/>
            <a:ext cx="401444" cy="50180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10076985" y="1931018"/>
            <a:ext cx="401444" cy="50180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10229385" y="2083418"/>
            <a:ext cx="401444" cy="50180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0381785" y="2235818"/>
            <a:ext cx="401444" cy="50180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0534185" y="2388218"/>
            <a:ext cx="401444" cy="50180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0686585" y="2540618"/>
            <a:ext cx="401444" cy="50180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10838985" y="2693018"/>
            <a:ext cx="401444" cy="50180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10991385" y="2845418"/>
            <a:ext cx="401444" cy="50180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4924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68390" y="1115121"/>
            <a:ext cx="3813717" cy="45831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9010185" y="864218"/>
            <a:ext cx="401444" cy="50180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9010185" y="2070406"/>
            <a:ext cx="401444" cy="50180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917580" y="5415775"/>
            <a:ext cx="401444" cy="50180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235497" y="5399976"/>
            <a:ext cx="401444" cy="50180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4545980" y="5420421"/>
            <a:ext cx="401444" cy="50180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3367668" y="4105502"/>
            <a:ext cx="401444" cy="50180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3367668" y="3140925"/>
            <a:ext cx="401444" cy="50180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3339790" y="2128023"/>
            <a:ext cx="401444" cy="50180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133063" y="4111079"/>
            <a:ext cx="401444" cy="50180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7133063" y="3025693"/>
            <a:ext cx="401444" cy="50180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7133063" y="2070407"/>
            <a:ext cx="401444" cy="50180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6045819" y="869792"/>
            <a:ext cx="401444" cy="50180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5360019" y="841914"/>
            <a:ext cx="401444" cy="50180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4545980" y="864218"/>
            <a:ext cx="401444" cy="50180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3507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68390" y="1115121"/>
            <a:ext cx="3813717" cy="45831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3428070" y="1005467"/>
            <a:ext cx="401444" cy="50180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7120983" y="5306121"/>
            <a:ext cx="401444" cy="50180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917580" y="5415775"/>
            <a:ext cx="401444" cy="50180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235497" y="5399976"/>
            <a:ext cx="401444" cy="50180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4545980" y="5420421"/>
            <a:ext cx="401444" cy="50180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3367668" y="4105502"/>
            <a:ext cx="401444" cy="50180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3367668" y="3140925"/>
            <a:ext cx="401444" cy="50180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3339790" y="2128023"/>
            <a:ext cx="401444" cy="50180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133063" y="4111079"/>
            <a:ext cx="401444" cy="50180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7133063" y="3025693"/>
            <a:ext cx="401444" cy="50180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7133063" y="2070407"/>
            <a:ext cx="401444" cy="50180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6045819" y="869792"/>
            <a:ext cx="401444" cy="50180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5360019" y="841914"/>
            <a:ext cx="401444" cy="50180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4545980" y="864218"/>
            <a:ext cx="401444" cy="50180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3626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mypresentation.ru/documents/7c1a446cf888dea78838300fdc257f69/img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0641" y="306657"/>
            <a:ext cx="8263944" cy="61979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8801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://900igr.net/up/datas/229396/03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5213" y="2416969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s://arhivurokov.ru/kopilka/uploads/user_file_56b4f21b8dab5/img_user_file_56b4f21b8dab5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569" y="309152"/>
            <a:ext cx="8540890" cy="6405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4222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images.myshared.ru/4/307594/slide_3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603"/>
          <a:stretch/>
        </p:blipFill>
        <p:spPr bwMode="auto">
          <a:xfrm>
            <a:off x="1326104" y="418169"/>
            <a:ext cx="9771798" cy="49344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6965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images.myshared.ru/4/307594/slide_3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0" t="34495" r="4301" b="40418"/>
          <a:stretch/>
        </p:blipFill>
        <p:spPr bwMode="auto">
          <a:xfrm>
            <a:off x="1260088" y="1204330"/>
            <a:ext cx="9766478" cy="34011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430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images.myshared.ru/4/307594/slide_3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3" t="58148" r="5644" b="27423"/>
          <a:stretch/>
        </p:blipFill>
        <p:spPr bwMode="auto">
          <a:xfrm>
            <a:off x="657922" y="791737"/>
            <a:ext cx="10426390" cy="31111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7" descr="MC900434403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8829" y="4177021"/>
            <a:ext cx="1670050" cy="2339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3089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images.myshared.ru/4/307594/slide_3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3" t="58148" r="5644" b="8522"/>
          <a:stretch/>
        </p:blipFill>
        <p:spPr bwMode="auto">
          <a:xfrm>
            <a:off x="1103970" y="490654"/>
            <a:ext cx="10103005" cy="5486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9595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fs00.infourok.ru/images/doc/139/161366/img1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968" y="306658"/>
            <a:ext cx="8095785" cy="62614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0567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685800"/>
            <a:ext cx="10913056" cy="3529361"/>
          </a:xfrm>
        </p:spPr>
        <p:txBody>
          <a:bodyPr/>
          <a:lstStyle/>
          <a:p>
            <a:pPr marL="0" indent="0">
              <a:buNone/>
            </a:pP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На </a:t>
            </a:r>
            <a:r>
              <a:rPr lang="ru-RU" sz="3200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10 блюдцах лежат абрикосы. С первого блюдца взяли 1 абрикос, а каждого из остальных на 1 абрикос больше. Сколько абрикосов взяли с последнего 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блюдца?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/>
            </a:r>
            <a:b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</a:b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5540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685800"/>
            <a:ext cx="10913056" cy="352936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На </a:t>
            </a:r>
            <a:r>
              <a:rPr lang="ru-RU" sz="3200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10 блюдцах лежат абрикосы. С первого блюдца взяли 1 абрикос, а каждого из остальных на 1 абрикос больше. Сколько абрикосов взяли с последнего 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блюдца?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/>
            </a:r>
            <a:b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</a:br>
            <a:endParaRPr lang="ru-RU" dirty="0"/>
          </a:p>
          <a:p>
            <a:r>
              <a:rPr lang="ru-RU" sz="6600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1  2  3  4  5  6  7  8  9  10</a:t>
            </a:r>
            <a:endParaRPr lang="ru-RU" sz="6600" b="1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1205845" y="4453057"/>
            <a:ext cx="702527" cy="94785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2150678" y="4456772"/>
            <a:ext cx="702527" cy="94785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3170664" y="4501377"/>
            <a:ext cx="702527" cy="94785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4171253" y="4462348"/>
            <a:ext cx="702527" cy="94785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013868" y="4456772"/>
            <a:ext cx="702527" cy="94785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995639" y="4460490"/>
            <a:ext cx="702527" cy="94785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6903535" y="4462348"/>
            <a:ext cx="702527" cy="94785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7960112" y="4417744"/>
            <a:ext cx="702527" cy="94785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8967439" y="4440045"/>
            <a:ext cx="702527" cy="94785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10080703" y="4417744"/>
            <a:ext cx="702527" cy="94785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8991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uzluga.ru/potrb/%D0%9C%D0%B0%D1%82%D0%B5%D0%BC%D0%B0%D1%82%D0%B8%D0%BA%D0%B0%20%D1%80%D0%B0%D0%B7%D0%B4%D0%B5%D0%BB%D1%8B%20%D0%BC%D0%B0%D1%82%D0%B5%D0%BC%D0%B0%D1%82%D0%B8%D0%BA%D0%B8b/img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110" y="0"/>
            <a:ext cx="8736013" cy="65520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3876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MC900442026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2686" y="126881"/>
            <a:ext cx="5510503" cy="6420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1965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ages.myshared.ru/4/122707/slide_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2613" y="150541"/>
            <a:ext cx="8508381" cy="6381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9466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ds04.infourok.ru/uploads/ex/042d/000a77f4-cc125e7b/img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2949" y="295506"/>
            <a:ext cx="8351636" cy="62676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835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87821" y="941244"/>
            <a:ext cx="8534400" cy="1507067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chemeClr val="accent2">
                    <a:lumMod val="75000"/>
                  </a:schemeClr>
                </a:solidFill>
              </a:rPr>
              <a:t>Мозговой  штурм</a:t>
            </a:r>
            <a:endParaRPr lang="ru-RU" sz="6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BCDE31"/>
              </a:clrFrom>
              <a:clrTo>
                <a:srgbClr val="BCDE31">
                  <a:alpha val="0"/>
                </a:srgbClr>
              </a:clrTo>
            </a:clrChange>
          </a:blip>
          <a:srcRect l="28465" t="14843" r="27403" b="6337"/>
          <a:stretch/>
        </p:blipFill>
        <p:spPr>
          <a:xfrm>
            <a:off x="4192858" y="2448311"/>
            <a:ext cx="2977375" cy="39909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 descr="MC900440412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995" y="2693369"/>
            <a:ext cx="2500312" cy="202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262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9141" y="702527"/>
            <a:ext cx="11307337" cy="541949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</a:rPr>
              <a:t>СЕСТРИЧКАОПЯТЬСОРОКА СЕМЬЯСТОЯНКАОДИНОКИЙ ПРИПЯТЬУСТРИЦАСТОГПОДВАЛ</a:t>
            </a:r>
            <a:r>
              <a:rPr lang="ru-RU" sz="5400" b="1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5400" b="1" dirty="0">
                <a:solidFill>
                  <a:schemeClr val="accent2">
                    <a:lumMod val="50000"/>
                  </a:schemeClr>
                </a:solidFill>
              </a:rPr>
            </a:br>
            <a:endParaRPr lang="ru-RU" sz="54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319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0586" y="702527"/>
            <a:ext cx="10682868" cy="541949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solidFill>
                  <a:schemeClr val="accent2">
                    <a:lumMod val="50000"/>
                  </a:schemeClr>
                </a:solidFill>
              </a:rPr>
              <a:t>СЕС</a:t>
            </a:r>
            <a:r>
              <a:rPr lang="ru-RU" sz="5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ТРИ</a:t>
            </a:r>
            <a:r>
              <a:rPr lang="ru-RU" sz="5400" b="1" dirty="0">
                <a:solidFill>
                  <a:schemeClr val="accent2">
                    <a:lumMod val="50000"/>
                  </a:schemeClr>
                </a:solidFill>
              </a:rPr>
              <a:t>ЧКА </a:t>
            </a: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</a:rPr>
              <a:t> О</a:t>
            </a:r>
            <a:r>
              <a:rPr lang="ru-RU" sz="5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ПЯТЬ</a:t>
            </a: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</a:rPr>
              <a:t>  </a:t>
            </a:r>
            <a:r>
              <a:rPr lang="ru-RU" sz="5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СОРОК</a:t>
            </a:r>
            <a:r>
              <a:rPr lang="ru-RU" sz="5400" b="1" dirty="0">
                <a:solidFill>
                  <a:schemeClr val="accent2">
                    <a:lumMod val="50000"/>
                  </a:schemeClr>
                </a:solidFill>
              </a:rPr>
              <a:t>А </a:t>
            </a:r>
            <a:r>
              <a:rPr lang="ru-RU" sz="5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СЕМЬ</a:t>
            </a: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</a:rPr>
              <a:t>Я  </a:t>
            </a:r>
            <a:r>
              <a:rPr lang="ru-RU" sz="5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СТО</a:t>
            </a:r>
            <a:r>
              <a:rPr lang="ru-RU" sz="5400" b="1" dirty="0">
                <a:solidFill>
                  <a:schemeClr val="accent2">
                    <a:lumMod val="50000"/>
                  </a:schemeClr>
                </a:solidFill>
              </a:rPr>
              <a:t>ЯНКА </a:t>
            </a: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5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ОДИН</a:t>
            </a: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</a:rPr>
              <a:t>ОКИЙ ПРИ</a:t>
            </a:r>
            <a:r>
              <a:rPr lang="ru-RU" sz="5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ПЯТЬ</a:t>
            </a: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</a:rPr>
              <a:t>  </a:t>
            </a:r>
            <a:r>
              <a:rPr lang="ru-RU" sz="5400" b="1" dirty="0">
                <a:solidFill>
                  <a:schemeClr val="accent2">
                    <a:lumMod val="50000"/>
                  </a:schemeClr>
                </a:solidFill>
              </a:rPr>
              <a:t>УС</a:t>
            </a:r>
            <a:r>
              <a:rPr lang="ru-RU" sz="5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ТРИ</a:t>
            </a:r>
            <a:r>
              <a:rPr lang="ru-RU" sz="5400" b="1" dirty="0">
                <a:solidFill>
                  <a:schemeClr val="accent2">
                    <a:lumMod val="50000"/>
                  </a:schemeClr>
                </a:solidFill>
              </a:rPr>
              <a:t>ЦА </a:t>
            </a: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5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СТО</a:t>
            </a: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</a:rPr>
              <a:t>Г  ПО</a:t>
            </a:r>
            <a:r>
              <a:rPr lang="ru-RU" sz="5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ДВА</a:t>
            </a: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</a:rPr>
              <a:t>Л</a:t>
            </a:r>
            <a:r>
              <a:rPr lang="ru-RU" sz="5400" b="1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5400" b="1" dirty="0">
                <a:solidFill>
                  <a:schemeClr val="accent2">
                    <a:lumMod val="50000"/>
                  </a:schemeClr>
                </a:solidFill>
              </a:rPr>
            </a:br>
            <a:endParaRPr lang="ru-RU" sz="54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240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pedsovet.su/_ld/493/07661316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8"/>
          <a:stretch/>
        </p:blipFill>
        <p:spPr bwMode="auto">
          <a:xfrm>
            <a:off x="1694985" y="50847"/>
            <a:ext cx="8564137" cy="63834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820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 rot="20580640">
            <a:off x="594593" y="1406571"/>
            <a:ext cx="4271167" cy="2782793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chemeClr val="accent2">
                    <a:lumMod val="75000"/>
                  </a:schemeClr>
                </a:solidFill>
              </a:rPr>
              <a:t>Решаем задачи</a:t>
            </a:r>
            <a:endParaRPr lang="ru-RU" sz="6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Объект 3" descr="http://boombob.ru/resize.php?id=40910&amp;num=9&amp;width=515&amp;height=515"/>
          <p:cNvPicPr>
            <a:picLocks noGrp="1"/>
          </p:cNvPicPr>
          <p:nvPr>
            <p:ph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92" t="49822"/>
          <a:stretch/>
        </p:blipFill>
        <p:spPr bwMode="auto">
          <a:xfrm>
            <a:off x="5400869" y="970311"/>
            <a:ext cx="5475287" cy="46275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08347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320</TotalTime>
  <Words>85</Words>
  <Application>Microsoft Office PowerPoint</Application>
  <PresentationFormat>Широкоэкранный</PresentationFormat>
  <Paragraphs>13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Century Gothic</vt:lpstr>
      <vt:lpstr>Comic Sans MS</vt:lpstr>
      <vt:lpstr>Wingdings 3</vt:lpstr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Мозговой  штурм</vt:lpstr>
      <vt:lpstr>СЕСТРИЧКАОПЯТЬСОРОКА СЕМЬЯСТОЯНКАОДИНОКИЙ ПРИПЯТЬУСТРИЦАСТОГПОДВАЛ </vt:lpstr>
      <vt:lpstr>СЕСТРИЧКА  ОПЯТЬ  СОРОКА СЕМЬЯ  СТОЯНКА  ОДИНОКИЙ ПРИПЯТЬ  УСТРИЦА  СТОГ  ПОДВАЛ </vt:lpstr>
      <vt:lpstr>Презентация PowerPoint</vt:lpstr>
      <vt:lpstr>Решаем задачи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Сабаева Людмила Федоровна</dc:creator>
  <cp:lastModifiedBy>Сабаева Людмила Федоровна</cp:lastModifiedBy>
  <cp:revision>15</cp:revision>
  <dcterms:created xsi:type="dcterms:W3CDTF">2018-02-16T07:11:22Z</dcterms:created>
  <dcterms:modified xsi:type="dcterms:W3CDTF">2019-05-29T09:30:39Z</dcterms:modified>
</cp:coreProperties>
</file>