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5" r:id="rId8"/>
    <p:sldId id="263" r:id="rId9"/>
    <p:sldId id="264" r:id="rId10"/>
    <p:sldId id="266" r:id="rId11"/>
    <p:sldId id="262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3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00F101-4930-4270-BAC3-3D6E999572D2}" type="datetimeFigureOut">
              <a:rPr lang="ru-RU" smtClean="0"/>
              <a:pPr/>
              <a:t>01.05.2017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863C0B-5923-45FB-A31D-F0C34AABA00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86;&#1083;&#1100;&#1079;&#1086;&#1074;&#1072;&#1090;&#1077;&#1083;&#1100;\Desktop\&#1043;&#1077;&#1085;&#1085;&#1072;&#1076;&#1080;&#1081;%20&#1043;&#1083;&#1072;&#1076;&#1082;&#1086;&#1074;%20-%20&#1052;&#1099;%20&#1082;%20&#1074;&#1072;&#1084;%20&#1079;&#1072;&#1077;&#1093;&#1072;&#1083;&#1080;%20&#1085;&#1072;%20&#1095;&#1072;&#1089;%20(minus)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5;&#1086;&#1083;&#1100;&#1079;&#1086;&#1074;&#1072;&#1090;&#1077;&#1083;&#1100;\Desktop\&#1043;&#1077;&#1085;&#1085;&#1072;&#1076;&#1080;&#1081;%20&#1043;&#1083;&#1072;&#1076;&#1082;&#1086;&#1074;%20-%20&#1052;&#1099;%20&#1082;%20&#1074;&#1072;&#1084;%20&#1079;&#1072;&#1077;&#1093;&#1072;&#1083;&#1080;%20&#1085;&#1072;%20&#1095;&#1072;&#1089;%20(minus).mp3" TargetMode="Externa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КАРБОНАТ КАЛЬЦИЯ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kalyakimalyaki.ru/img_base/2009/pimg_1114_329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357166"/>
            <a:ext cx="4572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фото кусочка мрамора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00496" y="2214554"/>
            <a:ext cx="4583103" cy="3183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Геннадий Гладков - Мы к вам заехали на час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screen"/>
          <a:stretch>
            <a:fillRect/>
          </a:stretch>
        </p:blipFill>
        <p:spPr>
          <a:xfrm>
            <a:off x="8072462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6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mila.kcbux.ru/Raznoe/Zdorove/Pravoslavie/Xrami/image/cob-m-x-c_02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44" y="1285860"/>
            <a:ext cx="407196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karelianstone.files.wordpress.com/2013/09/vyborg_and_museums-marble_statues_near_main_staircase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29190" y="1285860"/>
            <a:ext cx="407196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DCIM\Camera\IMG_20170320_155056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28926" y="3714752"/>
            <a:ext cx="321471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(</a:t>
            </a:r>
            <a:r>
              <a:rPr lang="ru-RU" sz="2400" dirty="0" smtClean="0"/>
              <a:t>огнетушитель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Содержимое 3" descr="F:\DCIM\Camera\IMG_20170320_152706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88389" y="1554163"/>
            <a:ext cx="711962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Геннадий Гладков - Мы к вам заехали на час (minus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8429652" y="6215082"/>
            <a:ext cx="304800" cy="304800"/>
          </a:xfrm>
          <a:prstGeom prst="rect">
            <a:avLst/>
          </a:prstGeom>
        </p:spPr>
      </p:pic>
      <p:pic>
        <p:nvPicPr>
          <p:cNvPr id="5" name="Рисунок 4" descr="F:\DCIM\Camera\IMG_20170320_154436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28794" y="1428736"/>
            <a:ext cx="521497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2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МРАМОР или МЕЛ</a:t>
            </a:r>
            <a:endParaRPr lang="ru-RU" dirty="0"/>
          </a:p>
        </p:txBody>
      </p:sp>
      <p:pic>
        <p:nvPicPr>
          <p:cNvPr id="4" name="Содержимое 3" descr="Похожее изображение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85720" y="1214422"/>
            <a:ext cx="214314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Античное искусство. СКУЛЬПТУРА. Рим.&#10;Статуя Терпсихоры.&#10;Мрамор. II в.&#10;Рим, Ватиканские музеи, Музей Пия—Климента, Зал муз.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3857628"/>
            <a:ext cx="207170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14678" y="1785926"/>
            <a:ext cx="150816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8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Я рисую мелом... солнце, радугу, цветы!!!! =)))))). 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86380" y="1643050"/>
            <a:ext cx="3613154" cy="22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s00.yaplakal.com/pics/pics_original/2/9/7/7837792.jpg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214942" y="4214818"/>
            <a:ext cx="36131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плотность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ПЛОТНОСТЬ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МЕЛ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МРАМОР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ТЕОРЕТИЧЕСКАЯ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1440 кг/м</a:t>
                      </a:r>
                      <a:r>
                        <a:rPr lang="ru-RU" sz="2000" b="1" baseline="30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2700 кг/м</a:t>
                      </a:r>
                      <a:r>
                        <a:rPr lang="ru-RU" sz="2000" b="1" baseline="300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ПРАКТИЧЕСКАЯ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1850 кг/м</a:t>
                      </a:r>
                      <a:r>
                        <a:rPr lang="ru-RU" sz="2000" b="1" baseline="30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2980 кг/м</a:t>
                      </a:r>
                      <a:r>
                        <a:rPr lang="ru-RU" sz="2000" b="1" baseline="300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 descr="F:\DCIM\Camera\IMG_20170320_14565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3143248"/>
            <a:ext cx="3623212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DCIM\Camera\IMG_20170320_150725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4" y="3143248"/>
            <a:ext cx="3852868" cy="314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Твёрдость (</a:t>
            </a:r>
            <a:r>
              <a:rPr lang="ru-RU" sz="2800" dirty="0" smtClean="0"/>
              <a:t>по шкале </a:t>
            </a:r>
            <a:r>
              <a:rPr lang="ru-RU" sz="2800" dirty="0" err="1" smtClean="0"/>
              <a:t>мооса</a:t>
            </a:r>
            <a:r>
              <a:rPr lang="ru-RU" dirty="0" smtClean="0"/>
              <a:t>)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714480" y="2071678"/>
          <a:ext cx="5791200" cy="11069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МРАМОР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ЛЕГКО ЦАРАПАЕТСЯ НОГТЁМ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4-5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ЦАРАПАЕТСЯ НОЖОМ, ОКОННЫМ СТЕКЛОМ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Термическое разложение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Температура </a:t>
            </a:r>
            <a:r>
              <a:rPr lang="ru-RU" smtClean="0"/>
              <a:t>разложения 900-1000</a:t>
            </a:r>
            <a:r>
              <a:rPr lang="ru-RU" baseline="30000" smtClean="0"/>
              <a:t>о</a:t>
            </a:r>
            <a:r>
              <a:rPr lang="ru-RU" smtClean="0"/>
              <a:t>С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F:\DCIM\Camera\IMG_20170320_15074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85852" y="2428868"/>
            <a:ext cx="585791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РАСТВОРИМОСТЬ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3862"/>
                <a:gridCol w="3719538"/>
                <a:gridCol w="2171700"/>
                <a:gridCol w="21717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РАСТВОРИМОСТЬ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МЕЛ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МРАМОР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ВОДА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ГИДРОКСИД НАТРИЯ (РАСТВОР)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ЖИДКОСТЬ ДЛЯ СНЯТИЯ ЛАКА (АЦЕТОН)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--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СОЛЯНАЯ КИСЛОТА (РАСТВОР)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+ (газ)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+ (газ)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УКСУСНАЯ КИСЛОТА (РАСТВОР)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+ (газ)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+ (газ)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Рисунок 5" descr="F:\DCIM\Camera\IMG_20170320_150705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3929066"/>
            <a:ext cx="38671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:\DCIM\Camera\IMG_20170320_150657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6314" y="3929066"/>
            <a:ext cx="3895440" cy="2628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Мел или мрамор?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Карбонат кальция!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артинки по запросу карбонат кальция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85918" y="2285992"/>
            <a:ext cx="5381625" cy="4036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pic>
        <p:nvPicPr>
          <p:cNvPr id="5" name="Содержимое 4" descr="Ренни, мятный, без сахара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3" y="1357299"/>
            <a:ext cx="26432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ищевой краситель Е170 (Карбонаты кальция)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3500438"/>
            <a:ext cx="2452701" cy="238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сухих молочных продуктах фото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28992" y="1285860"/>
            <a:ext cx="235745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Агромел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858016" y="3786190"/>
            <a:ext cx="185735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зубная паста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215074" y="1285860"/>
            <a:ext cx="250033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Картинки по запросу Красящий пигмент при производстве красок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571868" y="3857628"/>
            <a:ext cx="2428892" cy="1819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</a:t>
            </a:r>
            <a:endParaRPr lang="ru-RU" dirty="0"/>
          </a:p>
        </p:txBody>
      </p:sp>
      <p:pic>
        <p:nvPicPr>
          <p:cNvPr id="4" name="Содержимое 3" descr="Картинки по запросу стеклянной посуды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14678" y="1428736"/>
            <a:ext cx="2514600" cy="241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и по запросу бытовой химии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1428736"/>
            <a:ext cx="264320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производство бумаги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1538" y="4071942"/>
            <a:ext cx="278608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. Шпатлевки, различные герметики "/>
          <p:cNvPicPr/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072198" y="1428736"/>
            <a:ext cx="285752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трубы, сантехника, кафельная плитка, черепица, линолеум, ковровые покрытия, и т. п. "/>
          <p:cNvPicPr/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000628" y="4143380"/>
            <a:ext cx="300039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3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193</TotalTime>
  <Words>107</Words>
  <Application>Microsoft Office PowerPoint</Application>
  <PresentationFormat>Экран (4:3)</PresentationFormat>
  <Paragraphs>47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 КАРБОНАТ КАЛЬЦИЯ</vt:lpstr>
      <vt:lpstr>МРАМОР или МЕЛ</vt:lpstr>
      <vt:lpstr>плотность</vt:lpstr>
      <vt:lpstr>Твёрдость (по шкале мооса)</vt:lpstr>
      <vt:lpstr>Термическое разложение</vt:lpstr>
      <vt:lpstr>РАСТВОРИМОСТЬ</vt:lpstr>
      <vt:lpstr>Мел или мрамор?</vt:lpstr>
      <vt:lpstr>применение</vt:lpstr>
      <vt:lpstr>применение</vt:lpstr>
      <vt:lpstr>Слайд 10</vt:lpstr>
      <vt:lpstr>Применение (огнетушитель)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КАРБОНАТ КАЛЬЦИЯ</dc:title>
  <dc:creator>Пользователь</dc:creator>
  <cp:lastModifiedBy>Пользователь</cp:lastModifiedBy>
  <cp:revision>25</cp:revision>
  <dcterms:created xsi:type="dcterms:W3CDTF">2017-03-20T19:06:52Z</dcterms:created>
  <dcterms:modified xsi:type="dcterms:W3CDTF">2017-05-01T06:39:36Z</dcterms:modified>
</cp:coreProperties>
</file>