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1" r:id="rId4"/>
    <p:sldId id="259" r:id="rId5"/>
    <p:sldId id="260" r:id="rId6"/>
    <p:sldId id="263" r:id="rId7"/>
    <p:sldId id="262" r:id="rId8"/>
    <p:sldId id="264" r:id="rId9"/>
    <p:sldId id="265" r:id="rId10"/>
    <p:sldId id="266" r:id="rId11"/>
    <p:sldId id="258" r:id="rId12"/>
    <p:sldId id="273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023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69" autoAdjust="0"/>
    <p:restoredTop sz="86517" autoAdjust="0"/>
  </p:normalViewPr>
  <p:slideViewPr>
    <p:cSldViewPr>
      <p:cViewPr varScale="1">
        <p:scale>
          <a:sx n="81" d="100"/>
          <a:sy n="81" d="100"/>
        </p:scale>
        <p:origin x="175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6"/>
    </p:cViewPr>
  </p:outlineViewPr>
  <p:notesTextViewPr>
    <p:cViewPr>
      <p:scale>
        <a:sx n="200" d="100"/>
        <a:sy n="2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B9F9DCAC-A819-4343-88D8-B52DAA031D5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49603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C32332A-41AF-4BAF-9084-869EA7A51410}" type="slidenum">
              <a:rPr lang="ru-RU" altLang="ru-RU" sz="1200"/>
              <a:pPr/>
              <a:t>1</a:t>
            </a:fld>
            <a:endParaRPr lang="ru-RU" altLang="ru-RU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29F49E2-B09F-4471-A0B3-BF25D5F8743F}" type="slidenum">
              <a:rPr lang="ru-RU" altLang="ru-RU" sz="1200"/>
              <a:pPr/>
              <a:t>2</a:t>
            </a:fld>
            <a:endParaRPr lang="ru-RU" altLang="ru-RU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2350633-FC67-49B5-8C6D-09767C1A152D}" type="slidenum">
              <a:rPr lang="ru-RU" altLang="ru-RU" sz="1200"/>
              <a:pPr/>
              <a:t>5</a:t>
            </a:fld>
            <a:endParaRPr lang="ru-RU" altLang="ru-RU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BF3ADD5-D2F5-4967-91EF-CA20E7008079}" type="slidenum">
              <a:rPr lang="ru-RU" altLang="ru-RU" sz="1200"/>
              <a:pPr/>
              <a:t>7</a:t>
            </a:fld>
            <a:endParaRPr lang="ru-RU" altLang="ru-RU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CF27FB7-1DA9-40C7-85CB-D1DD925FEC35}" type="slidenum">
              <a:rPr lang="ru-RU" altLang="ru-RU" sz="1200"/>
              <a:pPr/>
              <a:t>11</a:t>
            </a:fld>
            <a:endParaRPr lang="ru-RU" altLang="ru-RU" sz="120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4F756F8-6D7D-4DFB-8FE3-709669679C65}" type="slidenum">
              <a:rPr lang="ru-RU" altLang="ru-RU" sz="1200"/>
              <a:pPr/>
              <a:t>12</a:t>
            </a:fld>
            <a:endParaRPr lang="ru-RU" altLang="ru-RU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997200"/>
            <a:ext cx="7772400" cy="8064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365625"/>
            <a:ext cx="6400800" cy="1584325"/>
          </a:xfrm>
        </p:spPr>
        <p:txBody>
          <a:bodyPr/>
          <a:lstStyle>
            <a:lvl1pPr marL="0" indent="0" algn="ctr">
              <a:buFontTx/>
              <a:buNone/>
              <a:defRPr sz="1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F77818F-55B8-4226-842E-0C0B8CF5FF2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8831558"/>
      </p:ext>
    </p:extLst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2B5B58-86B4-47C7-BFE8-846B79B4943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17214998"/>
      </p:ext>
    </p:extLst>
  </p:cSld>
  <p:clrMapOvr>
    <a:masterClrMapping/>
  </p:clrMapOvr>
  <p:transition spd="med" advClick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27900" y="0"/>
            <a:ext cx="2212975" cy="51482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6489700" cy="51482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4104BB-4FB3-4CD3-A963-DB2158FCA21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89600716"/>
      </p:ext>
    </p:extLst>
  </p:cSld>
  <p:clrMapOvr>
    <a:masterClrMapping/>
  </p:clrMapOvr>
  <p:transition spd="med" advClick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2FA2EF-15E9-4946-8210-392913E0CBE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94412956"/>
      </p:ext>
    </p:extLst>
  </p:cSld>
  <p:clrMapOvr>
    <a:masterClrMapping/>
  </p:clrMapOvr>
  <p:transition spd="med" advClick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A7A260-780C-4A42-A5BD-539CAB68FA1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6895324"/>
      </p:ext>
    </p:extLst>
  </p:cSld>
  <p:clrMapOvr>
    <a:masterClrMapping/>
  </p:clrMapOvr>
  <p:transition spd="med" advClick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324975" y="0"/>
            <a:ext cx="31750" cy="360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509125" y="0"/>
            <a:ext cx="31750" cy="360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E0E601-73FC-4498-8E70-1AD317B433D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7680298"/>
      </p:ext>
    </p:extLst>
  </p:cSld>
  <p:clrMapOvr>
    <a:masterClrMapping/>
  </p:clrMapOvr>
  <p:transition spd="med" advClick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96A97A-0335-462C-911D-62BC516B28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08979878"/>
      </p:ext>
    </p:extLst>
  </p:cSld>
  <p:clrMapOvr>
    <a:masterClrMapping/>
  </p:clrMapOvr>
  <p:transition spd="med" advClick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76E4C7-D1BC-4F2C-A6B2-BB620C8A0A3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13072591"/>
      </p:ext>
    </p:extLst>
  </p:cSld>
  <p:clrMapOvr>
    <a:masterClrMapping/>
  </p:clrMapOvr>
  <p:transition spd="med" advClick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51FE1B-481F-4036-BFD3-7464BBE2980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001678"/>
      </p:ext>
    </p:extLst>
  </p:cSld>
  <p:clrMapOvr>
    <a:masterClrMapping/>
  </p:clrMapOvr>
  <p:transition spd="med" advClick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5D27C7-D3C6-401E-B452-642A33C97ED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7713753"/>
      </p:ext>
    </p:extLst>
  </p:cSld>
  <p:clrMapOvr>
    <a:masterClrMapping/>
  </p:clrMapOvr>
  <p:transition spd="med" advClick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07BCD2-2E9C-4180-BE32-6A16573523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9080643"/>
      </p:ext>
    </p:extLst>
  </p:cSld>
  <p:clrMapOvr>
    <a:masterClrMapping/>
  </p:clrMapOvr>
  <p:transition spd="med" advClick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00526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24975" y="0"/>
            <a:ext cx="21590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60B8D21-3EFB-41BD-A5A3-814B446FA89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</p:sldLayoutIdLst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5;&#1083;&#1077;&#1085;&#1072;\Desktop\&#1080;&#1075;&#1088;&#1072;%20&#1084;&#1080;&#1083;&#1083;&#1080;&#1086;&#1085;&#1077;&#1088;\&#1079;&#1072;&#1089;&#1090;&#1072;&#1074;&#1082;&#1072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13" Type="http://schemas.openxmlformats.org/officeDocument/2006/relationships/image" Target="../media/image7.png"/><Relationship Id="rId3" Type="http://schemas.openxmlformats.org/officeDocument/2006/relationships/audio" Target="file:///C:\Users\&#1045;&#1083;&#1077;&#1085;&#1072;\Desktop\&#1080;&#1075;&#1088;&#1072;%20&#1084;&#1080;&#1083;&#1083;&#1080;&#1086;&#1085;&#1077;&#1088;\50%20&#1085;&#1072;%2050.mp3" TargetMode="Externa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6.png"/><Relationship Id="rId2" Type="http://schemas.openxmlformats.org/officeDocument/2006/relationships/audio" Target="file:///C:\Users\&#1045;&#1083;&#1077;&#1085;&#1072;\Desktop\&#1080;&#1075;&#1088;&#1072;%20&#1084;&#1080;&#1083;&#1083;&#1080;&#1086;&#1085;&#1077;&#1088;\&#1079;&#1074;&#1086;&#1085;&#1086;&#1082;%20&#1076;&#1088;&#1091;&#1075;&#1091;.mp3" TargetMode="External"/><Relationship Id="rId1" Type="http://schemas.openxmlformats.org/officeDocument/2006/relationships/audio" Target="file:///C:\Users\&#1045;&#1083;&#1077;&#1085;&#1072;\Desktop\&#1080;&#1075;&#1088;&#1072;%20&#1084;&#1080;&#1083;&#1083;&#1080;&#1086;&#1085;&#1077;&#1088;\&#1087;&#1086;&#1084;&#1086;&#1097;&#1100;%20&#1079;&#1072;&#1083;&#1072;.mp3" TargetMode="External"/><Relationship Id="rId6" Type="http://schemas.openxmlformats.org/officeDocument/2006/relationships/audio" Target="file:///C:\Users\&#1045;&#1083;&#1077;&#1085;&#1072;\Desktop\&#1080;&#1075;&#1088;&#1072;%20&#1084;&#1080;&#1083;&#1083;&#1080;&#1086;&#1085;&#1077;&#1088;\&#1085;&#1077;&#1087;&#1088;&#1072;&#1074;&#1080;&#1083;&#1100;&#1085;&#1099;&#1081;%20&#1086;&#1090;&#1074;&#1077;&#1090;.mp3" TargetMode="External"/><Relationship Id="rId11" Type="http://schemas.openxmlformats.org/officeDocument/2006/relationships/image" Target="../media/image5.png"/><Relationship Id="rId5" Type="http://schemas.openxmlformats.org/officeDocument/2006/relationships/audio" Target="file:///C:\Users\&#1045;&#1083;&#1077;&#1085;&#1072;\Desktop\&#1080;&#1075;&#1088;&#1072;%20&#1084;&#1080;&#1083;&#1083;&#1080;&#1086;&#1085;&#1077;&#1088;\&#1087;&#1088;&#1072;&#1074;&#1080;&#1083;&#1100;&#1085;&#1099;&#1081;%20&#1086;&#1090;&#1074;&#1077;&#1090;.mp3" TargetMode="External"/><Relationship Id="rId10" Type="http://schemas.openxmlformats.org/officeDocument/2006/relationships/image" Target="../media/image3.png"/><Relationship Id="rId4" Type="http://schemas.openxmlformats.org/officeDocument/2006/relationships/audio" Target="file:///C:\Users\&#1045;&#1083;&#1077;&#1085;&#1072;\Desktop\&#1080;&#1075;&#1088;&#1072;%20&#1084;&#1080;&#1083;&#1083;&#1080;&#1086;&#1085;&#1077;&#1088;\&#1087;&#1077;&#1088;&#1077;&#1093;&#1086;&#1076;%20&#1082;%206%20&#1074;&#1086;&#1087;&#1088;&#1086;&#1089;&#1091;.mp3" TargetMode="External"/><Relationship Id="rId9" Type="http://schemas.openxmlformats.org/officeDocument/2006/relationships/audio" Target="../media/audio1.wav"/><Relationship Id="rId1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3;&#1077;&#1085;&#1072;\Desktop\&#1080;&#1075;&#1088;&#1072;%20&#1084;&#1080;&#1083;&#1083;&#1080;&#1086;&#1085;&#1077;&#1088;\&#1087;&#1088;&#1072;&#1074;&#1080;&#1083;&#1100;&#1085;&#1099;&#1081;%20&#1086;&#1090;&#1074;&#1077;&#1090;.mp3" TargetMode="Externa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iplayer.fm/song/8869418/Kto_hochet_stat_millionerom_-_nepravilnyj_otvet_na_12-yj_vopros/" TargetMode="External"/><Relationship Id="rId13" Type="http://schemas.openxmlformats.org/officeDocument/2006/relationships/hyperlink" Target="http://gameshows.ru/w/images/c/ca/Telefon_(joker).jpg" TargetMode="External"/><Relationship Id="rId3" Type="http://schemas.openxmlformats.org/officeDocument/2006/relationships/hyperlink" Target="http://vneuroka.ru/" TargetMode="External"/><Relationship Id="rId7" Type="http://schemas.openxmlformats.org/officeDocument/2006/relationships/hyperlink" Target="http://iplayer.fm/song/8869416/Kto_hochet_stat_millionerom_-_pravilnyj_otvet_na_13-yj_vopros/" TargetMode="External"/><Relationship Id="rId12" Type="http://schemas.openxmlformats.org/officeDocument/2006/relationships/hyperlink" Target="http://gameshows.ru/w/images/c/cd/50-50_(joker)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player.fm/song/8869406/Kto_hochet_stat_millionerom_-_Pomocsh_zala/" TargetMode="External"/><Relationship Id="rId11" Type="http://schemas.openxmlformats.org/officeDocument/2006/relationships/hyperlink" Target="http://www.tvtub.net/_ld/14/08716387.jpg" TargetMode="External"/><Relationship Id="rId5" Type="http://schemas.openxmlformats.org/officeDocument/2006/relationships/hyperlink" Target="http://iplayer.fm/song/6480046/Kto_hochet_stat_millionerom_-_perehod_k_6-mu_voprosu/" TargetMode="External"/><Relationship Id="rId10" Type="http://schemas.openxmlformats.org/officeDocument/2006/relationships/hyperlink" Target="http://iplayer.fm/song/11923389/Kto_hochet_stat_millionerom_-_Podskazka_50h50/" TargetMode="External"/><Relationship Id="rId4" Type="http://schemas.openxmlformats.org/officeDocument/2006/relationships/hyperlink" Target="http://iplayer.fm/song/11981252/Kto_hochet_stat_millionerom_-_Nachalnaya_zastavka/" TargetMode="External"/><Relationship Id="rId9" Type="http://schemas.openxmlformats.org/officeDocument/2006/relationships/hyperlink" Target="http://iplayer.fm/song/22886104/Kto_hochet_stat_millionerom_-_Podskazka_zvonok_drugu/" TargetMode="External"/><Relationship Id="rId14" Type="http://schemas.openxmlformats.org/officeDocument/2006/relationships/hyperlink" Target="http://gameshows.ru/forum/files/lifelines_193.pn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13" Type="http://schemas.openxmlformats.org/officeDocument/2006/relationships/image" Target="../media/image7.png"/><Relationship Id="rId3" Type="http://schemas.openxmlformats.org/officeDocument/2006/relationships/audio" Target="file:///C:\Users\&#1045;&#1083;&#1077;&#1085;&#1072;\Desktop\&#1080;&#1075;&#1088;&#1072;%20&#1084;&#1080;&#1083;&#1083;&#1080;&#1086;&#1085;&#1077;&#1088;\50%20&#1085;&#1072;%2050.mp3" TargetMode="External"/><Relationship Id="rId7" Type="http://schemas.openxmlformats.org/officeDocument/2006/relationships/notesSlide" Target="../notesSlides/notesSlide2.xml"/><Relationship Id="rId12" Type="http://schemas.openxmlformats.org/officeDocument/2006/relationships/image" Target="../media/image6.png"/><Relationship Id="rId2" Type="http://schemas.openxmlformats.org/officeDocument/2006/relationships/audio" Target="file:///C:\Users\&#1045;&#1083;&#1077;&#1085;&#1072;\Desktop\&#1080;&#1075;&#1088;&#1072;%20&#1084;&#1080;&#1083;&#1083;&#1080;&#1086;&#1085;&#1077;&#1088;\&#1079;&#1074;&#1086;&#1085;&#1086;&#1082;%20&#1076;&#1088;&#1091;&#1075;&#1091;.mp3" TargetMode="External"/><Relationship Id="rId1" Type="http://schemas.openxmlformats.org/officeDocument/2006/relationships/audio" Target="file:///C:\Users\&#1045;&#1083;&#1077;&#1085;&#1072;\Desktop\&#1080;&#1075;&#1088;&#1072;%20&#1084;&#1080;&#1083;&#1083;&#1080;&#1086;&#1085;&#1077;&#1088;\&#1087;&#1086;&#1084;&#1086;&#1097;&#1100;%20&#1079;&#1072;&#1083;&#1072;.mp3" TargetMode="Externa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5.png"/><Relationship Id="rId5" Type="http://schemas.openxmlformats.org/officeDocument/2006/relationships/audio" Target="file:///C:\Users\&#1045;&#1083;&#1077;&#1085;&#1072;\Desktop\&#1080;&#1075;&#1088;&#1072;%20&#1084;&#1080;&#1083;&#1083;&#1080;&#1086;&#1085;&#1077;&#1088;\&#1085;&#1077;&#1087;&#1088;&#1072;&#1074;&#1080;&#1083;&#1100;&#1085;&#1099;&#1081;%20&#1086;&#1090;&#1074;&#1077;&#1090;.mp3" TargetMode="External"/><Relationship Id="rId10" Type="http://schemas.openxmlformats.org/officeDocument/2006/relationships/image" Target="../media/image3.png"/><Relationship Id="rId4" Type="http://schemas.openxmlformats.org/officeDocument/2006/relationships/audio" Target="file:///C:\Users\&#1045;&#1083;&#1077;&#1085;&#1072;\Desktop\&#1080;&#1075;&#1088;&#1072;%20&#1084;&#1080;&#1083;&#1083;&#1080;&#1086;&#1085;&#1077;&#1088;\&#1087;&#1088;&#1072;&#1074;&#1080;&#1083;&#1100;&#1085;&#1099;&#1081;%20&#1086;&#1090;&#1074;&#1077;&#1090;.mp3" TargetMode="External"/><Relationship Id="rId9" Type="http://schemas.openxmlformats.org/officeDocument/2006/relationships/audio" Target="../media/audio2.wav"/><Relationship Id="rId1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13" Type="http://schemas.openxmlformats.org/officeDocument/2006/relationships/image" Target="../media/image6.png"/><Relationship Id="rId3" Type="http://schemas.openxmlformats.org/officeDocument/2006/relationships/audio" Target="file:///C:\Users\&#1045;&#1083;&#1077;&#1085;&#1072;\Desktop\&#1080;&#1075;&#1088;&#1072;%20&#1084;&#1080;&#1083;&#1083;&#1080;&#1086;&#1085;&#1077;&#1088;\50%20&#1085;&#1072;%2050.mp3" TargetMode="Externa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5.png"/><Relationship Id="rId2" Type="http://schemas.openxmlformats.org/officeDocument/2006/relationships/audio" Target="file:///C:\Users\&#1045;&#1083;&#1077;&#1085;&#1072;\Desktop\&#1080;&#1075;&#1088;&#1072;%20&#1084;&#1080;&#1083;&#1083;&#1080;&#1086;&#1085;&#1077;&#1088;\&#1079;&#1074;&#1086;&#1085;&#1086;&#1082;%20&#1076;&#1088;&#1091;&#1075;&#1091;.mp3" TargetMode="External"/><Relationship Id="rId1" Type="http://schemas.openxmlformats.org/officeDocument/2006/relationships/audio" Target="file:///C:\Users\&#1045;&#1083;&#1077;&#1085;&#1072;\Desktop\&#1080;&#1075;&#1088;&#1072;%20&#1084;&#1080;&#1083;&#1083;&#1080;&#1086;&#1085;&#1077;&#1088;\&#1087;&#1086;&#1084;&#1086;&#1097;&#1100;%20&#1079;&#1072;&#1083;&#1072;.mp3" TargetMode="External"/><Relationship Id="rId6" Type="http://schemas.openxmlformats.org/officeDocument/2006/relationships/audio" Target="file:///C:\Users\&#1045;&#1083;&#1077;&#1085;&#1072;\Desktop\&#1080;&#1075;&#1088;&#1072;%20&#1084;&#1080;&#1083;&#1083;&#1080;&#1086;&#1085;&#1077;&#1088;\&#1087;&#1088;&#1072;&#1074;&#1080;&#1083;&#1100;&#1085;&#1099;&#1081;%20&#1086;&#1090;&#1074;&#1077;&#1090;.mp3" TargetMode="External"/><Relationship Id="rId11" Type="http://schemas.openxmlformats.org/officeDocument/2006/relationships/image" Target="../media/image9.png"/><Relationship Id="rId5" Type="http://schemas.openxmlformats.org/officeDocument/2006/relationships/audio" Target="file:///C:\Users\&#1045;&#1083;&#1077;&#1085;&#1072;\Desktop\&#1080;&#1075;&#1088;&#1072;%20&#1084;&#1080;&#1083;&#1083;&#1080;&#1086;&#1085;&#1077;&#1088;\&#1085;&#1077;&#1087;&#1088;&#1072;&#1074;&#1080;&#1083;&#1100;&#1085;&#1099;&#1081;%20&#1086;&#1090;&#1074;&#1077;&#1090;.mp3" TargetMode="External"/><Relationship Id="rId15" Type="http://schemas.openxmlformats.org/officeDocument/2006/relationships/image" Target="../media/image8.png"/><Relationship Id="rId10" Type="http://schemas.openxmlformats.org/officeDocument/2006/relationships/image" Target="../media/image3.png"/><Relationship Id="rId4" Type="http://schemas.openxmlformats.org/officeDocument/2006/relationships/audio" Target="file:///C:\Users\&#1045;&#1083;&#1077;&#1085;&#1072;\Desktop\&#1080;&#1075;&#1088;&#1072;%20&#1084;&#1080;&#1083;&#1083;&#1080;&#1086;&#1085;&#1077;&#1088;\&#1087;&#1077;&#1088;&#1077;&#1093;&#1086;&#1076;%20&#1082;%206%20&#1074;&#1086;&#1087;&#1088;&#1086;&#1089;&#1091;.mp3" TargetMode="External"/><Relationship Id="rId9" Type="http://schemas.openxmlformats.org/officeDocument/2006/relationships/audio" Target="../media/audio2.wav"/><Relationship Id="rId1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13" Type="http://schemas.openxmlformats.org/officeDocument/2006/relationships/image" Target="../media/image7.png"/><Relationship Id="rId3" Type="http://schemas.openxmlformats.org/officeDocument/2006/relationships/audio" Target="file:///C:\Users\&#1045;&#1083;&#1077;&#1085;&#1072;\Desktop\&#1080;&#1075;&#1088;&#1072;%20&#1084;&#1080;&#1083;&#1083;&#1080;&#1086;&#1085;&#1077;&#1088;\50%20&#1085;&#1072;%2050.mp3" TargetMode="Externa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6.png"/><Relationship Id="rId2" Type="http://schemas.openxmlformats.org/officeDocument/2006/relationships/audio" Target="file:///C:\Users\&#1045;&#1083;&#1077;&#1085;&#1072;\Desktop\&#1080;&#1075;&#1088;&#1072;%20&#1084;&#1080;&#1083;&#1083;&#1080;&#1086;&#1085;&#1077;&#1088;\&#1079;&#1074;&#1086;&#1085;&#1086;&#1082;%20&#1076;&#1088;&#1091;&#1075;&#1091;.mp3" TargetMode="External"/><Relationship Id="rId1" Type="http://schemas.openxmlformats.org/officeDocument/2006/relationships/audio" Target="file:///C:\Users\&#1045;&#1083;&#1077;&#1085;&#1072;\Desktop\&#1080;&#1075;&#1088;&#1072;%20&#1084;&#1080;&#1083;&#1083;&#1080;&#1086;&#1085;&#1077;&#1088;\&#1087;&#1086;&#1084;&#1086;&#1097;&#1100;%20&#1079;&#1072;&#1083;&#1072;.mp3" TargetMode="External"/><Relationship Id="rId6" Type="http://schemas.openxmlformats.org/officeDocument/2006/relationships/audio" Target="file:///C:\Users\&#1045;&#1083;&#1077;&#1085;&#1072;\Desktop\&#1080;&#1075;&#1088;&#1072;%20&#1084;&#1080;&#1083;&#1083;&#1080;&#1086;&#1085;&#1077;&#1088;\&#1087;&#1088;&#1072;&#1074;&#1080;&#1083;&#1100;&#1085;&#1099;&#1081;%20&#1086;&#1090;&#1074;&#1077;&#1090;.mp3" TargetMode="External"/><Relationship Id="rId11" Type="http://schemas.openxmlformats.org/officeDocument/2006/relationships/image" Target="../media/image5.png"/><Relationship Id="rId5" Type="http://schemas.openxmlformats.org/officeDocument/2006/relationships/audio" Target="file:///C:\Users\&#1045;&#1083;&#1077;&#1085;&#1072;\Desktop\&#1080;&#1075;&#1088;&#1072;%20&#1084;&#1080;&#1083;&#1083;&#1080;&#1086;&#1085;&#1077;&#1088;\&#1085;&#1077;&#1087;&#1088;&#1072;&#1074;&#1080;&#1083;&#1100;&#1085;&#1099;&#1081;%20&#1086;&#1090;&#1074;&#1077;&#1090;.mp3" TargetMode="External"/><Relationship Id="rId10" Type="http://schemas.openxmlformats.org/officeDocument/2006/relationships/image" Target="../media/image3.png"/><Relationship Id="rId4" Type="http://schemas.openxmlformats.org/officeDocument/2006/relationships/audio" Target="file:///C:\Users\&#1045;&#1083;&#1077;&#1085;&#1072;\Desktop\&#1080;&#1075;&#1088;&#1072;%20&#1084;&#1080;&#1083;&#1083;&#1080;&#1086;&#1085;&#1077;&#1088;\&#1087;&#1077;&#1088;&#1077;&#1093;&#1086;&#1076;%20&#1082;%206%20&#1074;&#1086;&#1087;&#1088;&#1086;&#1089;&#1091;.mp3" TargetMode="External"/><Relationship Id="rId9" Type="http://schemas.openxmlformats.org/officeDocument/2006/relationships/audio" Target="../media/audio2.wav"/><Relationship Id="rId1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13" Type="http://schemas.openxmlformats.org/officeDocument/2006/relationships/image" Target="../media/image6.png"/><Relationship Id="rId3" Type="http://schemas.openxmlformats.org/officeDocument/2006/relationships/audio" Target="file:///C:\Users\&#1045;&#1083;&#1077;&#1085;&#1072;\Desktop\&#1080;&#1075;&#1088;&#1072;%20&#1084;&#1080;&#1083;&#1083;&#1080;&#1086;&#1085;&#1077;&#1088;\50%20&#1085;&#1072;%2050.mp3" TargetMode="Externa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5.png"/><Relationship Id="rId2" Type="http://schemas.openxmlformats.org/officeDocument/2006/relationships/audio" Target="file:///C:\Users\&#1045;&#1083;&#1077;&#1085;&#1072;\Desktop\&#1080;&#1075;&#1088;&#1072;%20&#1084;&#1080;&#1083;&#1083;&#1080;&#1086;&#1085;&#1077;&#1088;\&#1079;&#1074;&#1086;&#1085;&#1086;&#1082;%20&#1076;&#1088;&#1091;&#1075;&#1091;.mp3" TargetMode="External"/><Relationship Id="rId1" Type="http://schemas.openxmlformats.org/officeDocument/2006/relationships/audio" Target="file:///C:\Users\&#1045;&#1083;&#1077;&#1085;&#1072;\Desktop\&#1080;&#1075;&#1088;&#1072;%20&#1084;&#1080;&#1083;&#1083;&#1080;&#1086;&#1085;&#1077;&#1088;\&#1087;&#1086;&#1084;&#1086;&#1097;&#1100;%20&#1079;&#1072;&#1083;&#1072;.mp3" TargetMode="External"/><Relationship Id="rId6" Type="http://schemas.openxmlformats.org/officeDocument/2006/relationships/audio" Target="file:///C:\Users\&#1045;&#1083;&#1077;&#1085;&#1072;\Desktop\&#1080;&#1075;&#1088;&#1072;%20&#1084;&#1080;&#1083;&#1083;&#1080;&#1086;&#1085;&#1077;&#1088;\&#1087;&#1088;&#1072;&#1074;&#1080;&#1083;&#1100;&#1085;&#1099;&#1081;%20&#1086;&#1090;&#1074;&#1077;&#1090;.mp3" TargetMode="External"/><Relationship Id="rId11" Type="http://schemas.openxmlformats.org/officeDocument/2006/relationships/image" Target="../media/image3.png"/><Relationship Id="rId5" Type="http://schemas.openxmlformats.org/officeDocument/2006/relationships/audio" Target="file:///C:\Users\&#1045;&#1083;&#1077;&#1085;&#1072;\Desktop\&#1080;&#1075;&#1088;&#1072;%20&#1084;&#1080;&#1083;&#1083;&#1080;&#1086;&#1085;&#1077;&#1088;\&#1085;&#1077;&#1087;&#1088;&#1072;&#1074;&#1080;&#1083;&#1100;&#1085;&#1099;&#1081;%20&#1086;&#1090;&#1074;&#1077;&#1090;.mp3" TargetMode="External"/><Relationship Id="rId15" Type="http://schemas.openxmlformats.org/officeDocument/2006/relationships/image" Target="../media/image8.png"/><Relationship Id="rId10" Type="http://schemas.openxmlformats.org/officeDocument/2006/relationships/audio" Target="../media/audio2.wav"/><Relationship Id="rId4" Type="http://schemas.openxmlformats.org/officeDocument/2006/relationships/audio" Target="file:///C:\Users\&#1045;&#1083;&#1077;&#1085;&#1072;\Desktop\&#1080;&#1075;&#1088;&#1072;%20&#1084;&#1080;&#1083;&#1083;&#1080;&#1086;&#1085;&#1077;&#1088;\&#1087;&#1077;&#1088;&#1077;&#1093;&#1086;&#1076;%20&#1082;%206%20&#1074;&#1086;&#1087;&#1088;&#1086;&#1089;&#1091;.mp3" TargetMode="External"/><Relationship Id="rId9" Type="http://schemas.openxmlformats.org/officeDocument/2006/relationships/audio" Target="../media/audio1.wav"/><Relationship Id="rId1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13" Type="http://schemas.openxmlformats.org/officeDocument/2006/relationships/image" Target="../media/image7.png"/><Relationship Id="rId3" Type="http://schemas.openxmlformats.org/officeDocument/2006/relationships/audio" Target="file:///C:\Users\&#1045;&#1083;&#1077;&#1085;&#1072;\Desktop\&#1080;&#1075;&#1088;&#1072;%20&#1084;&#1080;&#1083;&#1083;&#1080;&#1086;&#1085;&#1077;&#1088;\50%20&#1085;&#1072;%2050.mp3" TargetMode="Externa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6.png"/><Relationship Id="rId2" Type="http://schemas.openxmlformats.org/officeDocument/2006/relationships/audio" Target="file:///C:\Users\&#1045;&#1083;&#1077;&#1085;&#1072;\Desktop\&#1080;&#1075;&#1088;&#1072;%20&#1084;&#1080;&#1083;&#1083;&#1080;&#1086;&#1085;&#1077;&#1088;\&#1079;&#1074;&#1086;&#1085;&#1086;&#1082;%20&#1076;&#1088;&#1091;&#1075;&#1091;.mp3" TargetMode="External"/><Relationship Id="rId1" Type="http://schemas.openxmlformats.org/officeDocument/2006/relationships/audio" Target="file:///C:\Users\&#1045;&#1083;&#1077;&#1085;&#1072;\Desktop\&#1080;&#1075;&#1088;&#1072;%20&#1084;&#1080;&#1083;&#1083;&#1080;&#1086;&#1085;&#1077;&#1088;\&#1087;&#1086;&#1084;&#1086;&#1097;&#1100;%20&#1079;&#1072;&#1083;&#1072;.mp3" TargetMode="External"/><Relationship Id="rId6" Type="http://schemas.openxmlformats.org/officeDocument/2006/relationships/audio" Target="file:///C:\Users\&#1045;&#1083;&#1077;&#1085;&#1072;\Desktop\&#1080;&#1075;&#1088;&#1072;%20&#1084;&#1080;&#1083;&#1083;&#1080;&#1086;&#1085;&#1077;&#1088;\&#1085;&#1077;&#1087;&#1088;&#1072;&#1074;&#1080;&#1083;&#1100;&#1085;&#1099;&#1081;%20&#1086;&#1090;&#1074;&#1077;&#1090;.mp3" TargetMode="External"/><Relationship Id="rId11" Type="http://schemas.openxmlformats.org/officeDocument/2006/relationships/image" Target="../media/image5.png"/><Relationship Id="rId5" Type="http://schemas.openxmlformats.org/officeDocument/2006/relationships/audio" Target="file:///C:\Users\&#1045;&#1083;&#1077;&#1085;&#1072;\Desktop\&#1080;&#1075;&#1088;&#1072;%20&#1084;&#1080;&#1083;&#1083;&#1080;&#1086;&#1085;&#1077;&#1088;\&#1087;&#1088;&#1072;&#1074;&#1080;&#1083;&#1100;&#1085;&#1099;&#1081;%20&#1086;&#1090;&#1074;&#1077;&#1090;.mp3" TargetMode="External"/><Relationship Id="rId10" Type="http://schemas.openxmlformats.org/officeDocument/2006/relationships/image" Target="../media/image3.png"/><Relationship Id="rId4" Type="http://schemas.openxmlformats.org/officeDocument/2006/relationships/audio" Target="file:///C:\Users\&#1045;&#1083;&#1077;&#1085;&#1072;\Desktop\&#1080;&#1075;&#1088;&#1072;%20&#1084;&#1080;&#1083;&#1083;&#1080;&#1086;&#1085;&#1077;&#1088;\&#1087;&#1077;&#1088;&#1077;&#1093;&#1086;&#1076;%20&#1082;%206%20&#1074;&#1086;&#1087;&#1088;&#1086;&#1089;&#1091;.mp3" TargetMode="External"/><Relationship Id="rId9" Type="http://schemas.openxmlformats.org/officeDocument/2006/relationships/audio" Target="../media/audio1.wav"/><Relationship Id="rId1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13" Type="http://schemas.openxmlformats.org/officeDocument/2006/relationships/image" Target="../media/image6.png"/><Relationship Id="rId3" Type="http://schemas.openxmlformats.org/officeDocument/2006/relationships/audio" Target="file:///C:\Users\&#1045;&#1083;&#1077;&#1085;&#1072;\Desktop\&#1080;&#1075;&#1088;&#1072;%20&#1084;&#1080;&#1083;&#1083;&#1080;&#1086;&#1085;&#1077;&#1088;\50%20&#1085;&#1072;%2050.mp3" TargetMode="Externa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5.png"/><Relationship Id="rId2" Type="http://schemas.openxmlformats.org/officeDocument/2006/relationships/audio" Target="file:///C:\Users\&#1045;&#1083;&#1077;&#1085;&#1072;\Desktop\&#1080;&#1075;&#1088;&#1072;%20&#1084;&#1080;&#1083;&#1083;&#1080;&#1086;&#1085;&#1077;&#1088;\&#1079;&#1074;&#1086;&#1085;&#1086;&#1082;%20&#1076;&#1088;&#1091;&#1075;&#1091;.mp3" TargetMode="External"/><Relationship Id="rId1" Type="http://schemas.openxmlformats.org/officeDocument/2006/relationships/audio" Target="file:///C:\Users\&#1045;&#1083;&#1077;&#1085;&#1072;\Desktop\&#1080;&#1075;&#1088;&#1072;%20&#1084;&#1080;&#1083;&#1083;&#1080;&#1086;&#1085;&#1077;&#1088;\&#1087;&#1086;&#1084;&#1086;&#1097;&#1100;%20&#1079;&#1072;&#1083;&#1072;.mp3" TargetMode="External"/><Relationship Id="rId6" Type="http://schemas.openxmlformats.org/officeDocument/2006/relationships/audio" Target="file:///C:\Users\&#1045;&#1083;&#1077;&#1085;&#1072;\Desktop\&#1080;&#1075;&#1088;&#1072;%20&#1084;&#1080;&#1083;&#1083;&#1080;&#1086;&#1085;&#1077;&#1088;\&#1087;&#1088;&#1072;&#1074;&#1080;&#1083;&#1100;&#1085;&#1099;&#1081;%20&#1086;&#1090;&#1074;&#1077;&#1090;.mp3" TargetMode="External"/><Relationship Id="rId11" Type="http://schemas.openxmlformats.org/officeDocument/2006/relationships/image" Target="../media/image3.png"/><Relationship Id="rId5" Type="http://schemas.openxmlformats.org/officeDocument/2006/relationships/audio" Target="file:///C:\Users\&#1045;&#1083;&#1077;&#1085;&#1072;\Desktop\&#1080;&#1075;&#1088;&#1072;%20&#1084;&#1080;&#1083;&#1083;&#1080;&#1086;&#1085;&#1077;&#1088;\&#1085;&#1077;&#1087;&#1088;&#1072;&#1074;&#1080;&#1083;&#1100;&#1085;&#1099;&#1081;%20&#1086;&#1090;&#1074;&#1077;&#1090;.mp3" TargetMode="External"/><Relationship Id="rId15" Type="http://schemas.openxmlformats.org/officeDocument/2006/relationships/image" Target="../media/image8.png"/><Relationship Id="rId10" Type="http://schemas.openxmlformats.org/officeDocument/2006/relationships/audio" Target="../media/audio2.wav"/><Relationship Id="rId4" Type="http://schemas.openxmlformats.org/officeDocument/2006/relationships/audio" Target="file:///C:\Users\&#1045;&#1083;&#1077;&#1085;&#1072;\Desktop\&#1080;&#1075;&#1088;&#1072;%20&#1084;&#1080;&#1083;&#1083;&#1080;&#1086;&#1085;&#1077;&#1088;\&#1087;&#1077;&#1088;&#1077;&#1093;&#1086;&#1076;%20&#1082;%206%20&#1074;&#1086;&#1087;&#1088;&#1086;&#1089;&#1091;.mp3" TargetMode="External"/><Relationship Id="rId9" Type="http://schemas.openxmlformats.org/officeDocument/2006/relationships/audio" Target="../media/audio1.wav"/><Relationship Id="rId1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13" Type="http://schemas.openxmlformats.org/officeDocument/2006/relationships/image" Target="../media/image7.png"/><Relationship Id="rId3" Type="http://schemas.openxmlformats.org/officeDocument/2006/relationships/audio" Target="file:///C:\Users\&#1045;&#1083;&#1077;&#1085;&#1072;\Desktop\&#1080;&#1075;&#1088;&#1072;%20&#1084;&#1080;&#1083;&#1083;&#1080;&#1086;&#1085;&#1077;&#1088;\50%20&#1085;&#1072;%2050.mp3" TargetMode="Externa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6.png"/><Relationship Id="rId2" Type="http://schemas.openxmlformats.org/officeDocument/2006/relationships/audio" Target="file:///C:\Users\&#1045;&#1083;&#1077;&#1085;&#1072;\Desktop\&#1080;&#1075;&#1088;&#1072;%20&#1084;&#1080;&#1083;&#1083;&#1080;&#1086;&#1085;&#1077;&#1088;\&#1079;&#1074;&#1086;&#1085;&#1086;&#1082;%20&#1076;&#1088;&#1091;&#1075;&#1091;.mp3" TargetMode="External"/><Relationship Id="rId1" Type="http://schemas.openxmlformats.org/officeDocument/2006/relationships/audio" Target="file:///C:\Users\&#1045;&#1083;&#1077;&#1085;&#1072;\Desktop\&#1080;&#1075;&#1088;&#1072;%20&#1084;&#1080;&#1083;&#1083;&#1080;&#1086;&#1085;&#1077;&#1088;\&#1087;&#1086;&#1084;&#1086;&#1097;&#1100;%20&#1079;&#1072;&#1083;&#1072;.mp3" TargetMode="External"/><Relationship Id="rId6" Type="http://schemas.openxmlformats.org/officeDocument/2006/relationships/audio" Target="file:///C:\Users\&#1045;&#1083;&#1077;&#1085;&#1072;\Desktop\&#1080;&#1075;&#1088;&#1072;%20&#1084;&#1080;&#1083;&#1083;&#1080;&#1086;&#1085;&#1077;&#1088;\&#1087;&#1088;&#1072;&#1074;&#1080;&#1083;&#1100;&#1085;&#1099;&#1081;%20&#1086;&#1090;&#1074;&#1077;&#1090;.mp3" TargetMode="External"/><Relationship Id="rId11" Type="http://schemas.openxmlformats.org/officeDocument/2006/relationships/image" Target="../media/image5.png"/><Relationship Id="rId5" Type="http://schemas.openxmlformats.org/officeDocument/2006/relationships/audio" Target="file:///C:\Users\&#1045;&#1083;&#1077;&#1085;&#1072;\Desktop\&#1080;&#1075;&#1088;&#1072;%20&#1084;&#1080;&#1083;&#1083;&#1080;&#1086;&#1085;&#1077;&#1088;\&#1085;&#1077;&#1087;&#1088;&#1072;&#1074;&#1080;&#1083;&#1100;&#1085;&#1099;&#1081;%20&#1086;&#1090;&#1074;&#1077;&#1090;.mp3" TargetMode="External"/><Relationship Id="rId10" Type="http://schemas.openxmlformats.org/officeDocument/2006/relationships/image" Target="../media/image3.png"/><Relationship Id="rId4" Type="http://schemas.openxmlformats.org/officeDocument/2006/relationships/audio" Target="file:///C:\Users\&#1045;&#1083;&#1077;&#1085;&#1072;\Desktop\&#1080;&#1075;&#1088;&#1072;%20&#1084;&#1080;&#1083;&#1083;&#1080;&#1086;&#1085;&#1077;&#1088;\&#1087;&#1077;&#1088;&#1077;&#1093;&#1086;&#1076;%20&#1082;%206%20&#1074;&#1086;&#1087;&#1088;&#1086;&#1089;&#1091;.mp3" TargetMode="External"/><Relationship Id="rId9" Type="http://schemas.openxmlformats.org/officeDocument/2006/relationships/audio" Target="../media/audio2.wav"/><Relationship Id="rId1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13" Type="http://schemas.openxmlformats.org/officeDocument/2006/relationships/image" Target="../media/image7.png"/><Relationship Id="rId3" Type="http://schemas.openxmlformats.org/officeDocument/2006/relationships/audio" Target="file:///C:\Users\&#1045;&#1083;&#1077;&#1085;&#1072;\Desktop\&#1080;&#1075;&#1088;&#1072;%20&#1084;&#1080;&#1083;&#1083;&#1080;&#1086;&#1085;&#1077;&#1088;\50%20&#1085;&#1072;%2050.mp3" TargetMode="Externa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6.png"/><Relationship Id="rId2" Type="http://schemas.openxmlformats.org/officeDocument/2006/relationships/audio" Target="file:///C:\Users\&#1045;&#1083;&#1077;&#1085;&#1072;\Desktop\&#1080;&#1075;&#1088;&#1072;%20&#1084;&#1080;&#1083;&#1083;&#1080;&#1086;&#1085;&#1077;&#1088;\&#1079;&#1074;&#1086;&#1085;&#1086;&#1082;%20&#1076;&#1088;&#1091;&#1075;&#1091;.mp3" TargetMode="External"/><Relationship Id="rId1" Type="http://schemas.openxmlformats.org/officeDocument/2006/relationships/audio" Target="file:///C:\Users\&#1045;&#1083;&#1077;&#1085;&#1072;\Desktop\&#1080;&#1075;&#1088;&#1072;%20&#1084;&#1080;&#1083;&#1083;&#1080;&#1086;&#1085;&#1077;&#1088;\&#1087;&#1086;&#1084;&#1086;&#1097;&#1100;%20&#1079;&#1072;&#1083;&#1072;.mp3" TargetMode="External"/><Relationship Id="rId6" Type="http://schemas.openxmlformats.org/officeDocument/2006/relationships/audio" Target="file:///C:\Users\&#1045;&#1083;&#1077;&#1085;&#1072;\Desktop\&#1080;&#1075;&#1088;&#1072;%20&#1084;&#1080;&#1083;&#1083;&#1080;&#1086;&#1085;&#1077;&#1088;\&#1087;&#1088;&#1072;&#1074;&#1080;&#1083;&#1100;&#1085;&#1099;&#1081;%20&#1086;&#1090;&#1074;&#1077;&#1090;.mp3" TargetMode="External"/><Relationship Id="rId11" Type="http://schemas.openxmlformats.org/officeDocument/2006/relationships/image" Target="../media/image5.png"/><Relationship Id="rId5" Type="http://schemas.openxmlformats.org/officeDocument/2006/relationships/audio" Target="file:///C:\Users\&#1045;&#1083;&#1077;&#1085;&#1072;\Desktop\&#1080;&#1075;&#1088;&#1072;%20&#1084;&#1080;&#1083;&#1083;&#1080;&#1086;&#1085;&#1077;&#1088;\&#1085;&#1077;&#1087;&#1088;&#1072;&#1074;&#1080;&#1083;&#1100;&#1085;&#1099;&#1081;%20&#1086;&#1090;&#1074;&#1077;&#1090;.mp3" TargetMode="External"/><Relationship Id="rId10" Type="http://schemas.openxmlformats.org/officeDocument/2006/relationships/image" Target="../media/image3.png"/><Relationship Id="rId4" Type="http://schemas.openxmlformats.org/officeDocument/2006/relationships/audio" Target="file:///C:\Users\&#1045;&#1083;&#1077;&#1085;&#1072;\Desktop\&#1080;&#1075;&#1088;&#1072;%20&#1084;&#1080;&#1083;&#1083;&#1080;&#1086;&#1085;&#1077;&#1088;\&#1087;&#1077;&#1088;&#1077;&#1093;&#1086;&#1076;%20&#1082;%206%20&#1074;&#1086;&#1087;&#1088;&#1086;&#1089;&#1091;.mp3" TargetMode="External"/><Relationship Id="rId9" Type="http://schemas.openxmlformats.org/officeDocument/2006/relationships/audio" Target="../media/audio2.wav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став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04813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Кто хочет стать миллионером? </a:t>
            </a:r>
            <a:br>
              <a:rPr lang="ru-RU" altLang="ru-RU" dirty="0" smtClean="0"/>
            </a:br>
            <a:r>
              <a:rPr lang="ru-RU" altLang="ru-RU" dirty="0" smtClean="0"/>
              <a:t>«Опера как жанр музыкально-драматического искусства»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4149725"/>
            <a:ext cx="8077200" cy="2681288"/>
          </a:xfrm>
        </p:spPr>
        <p:txBody>
          <a:bodyPr/>
          <a:lstStyle/>
          <a:p>
            <a:pPr eaLnBrk="1" hangingPunct="1"/>
            <a:r>
              <a:rPr lang="ru-RU" altLang="ru-RU" b="1" dirty="0" smtClean="0"/>
              <a:t>Интеллектуальная игра</a:t>
            </a:r>
          </a:p>
          <a:p>
            <a:pPr eaLnBrk="1" hangingPunct="1"/>
            <a:r>
              <a:rPr lang="ru-RU" altLang="ru-RU" sz="1600" i="1" dirty="0" smtClean="0"/>
              <a:t>Для учащихся  7 класса</a:t>
            </a:r>
          </a:p>
          <a:p>
            <a:pPr eaLnBrk="1" hangingPunct="1"/>
            <a:r>
              <a:rPr lang="ru-RU" altLang="ru-RU" sz="1600" i="1" dirty="0" smtClean="0"/>
              <a:t>Выполнила: Антонова Наталья Юрьевна </a:t>
            </a:r>
          </a:p>
          <a:p>
            <a:pPr eaLnBrk="1" hangingPunct="1"/>
            <a:r>
              <a:rPr lang="ru-RU" altLang="ru-RU" sz="1600" i="1" dirty="0" smtClean="0"/>
              <a:t>Учитель музыки </a:t>
            </a:r>
          </a:p>
          <a:p>
            <a:pPr eaLnBrk="1" hangingPunct="1"/>
            <a:r>
              <a:rPr lang="ru-RU" altLang="ru-RU" sz="1600" i="1" dirty="0" smtClean="0"/>
              <a:t>МКОУ С(К)ШИ №152</a:t>
            </a:r>
          </a:p>
        </p:txBody>
      </p:sp>
      <p:sp>
        <p:nvSpPr>
          <p:cNvPr id="4101" name="Line 4"/>
          <p:cNvSpPr>
            <a:spLocks noChangeShapeType="1"/>
          </p:cNvSpPr>
          <p:nvPr/>
        </p:nvSpPr>
        <p:spPr bwMode="auto">
          <a:xfrm>
            <a:off x="0" y="-26988"/>
            <a:ext cx="0" cy="6858001"/>
          </a:xfrm>
          <a:prstGeom prst="line">
            <a:avLst/>
          </a:prstGeom>
          <a:noFill/>
          <a:ln w="38100">
            <a:solidFill>
              <a:srgbClr val="05023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36538" y="296863"/>
            <a:ext cx="649287" cy="576262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777" y="116632"/>
            <a:ext cx="2280195" cy="21765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4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помощь зал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790825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звонок другу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1646238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50 на 50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713" y="501650"/>
            <a:ext cx="36036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4005263"/>
            <a:ext cx="8101012" cy="1143000"/>
          </a:xfrm>
        </p:spPr>
        <p:txBody>
          <a:bodyPr/>
          <a:lstStyle/>
          <a:p>
            <a:pPr eaLnBrk="1" hangingPunct="1"/>
            <a:r>
              <a:rPr lang="ru-RU" altLang="ru-RU" sz="2800" b="1" dirty="0" smtClean="0"/>
              <a:t>В какой опере </a:t>
            </a:r>
            <a:r>
              <a:rPr lang="ru-RU" altLang="ru-RU" sz="2800" b="1" dirty="0" err="1" smtClean="0"/>
              <a:t>М.Глинки</a:t>
            </a:r>
            <a:r>
              <a:rPr lang="ru-RU" altLang="ru-RU" sz="2800" b="1" dirty="0" smtClean="0"/>
              <a:t> звучит «Марш Черномора»?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altLang="ru-RU" sz="180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14313" y="5500688"/>
            <a:ext cx="385762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ru-RU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А. </a:t>
            </a:r>
            <a:r>
              <a:rPr lang="ru-RU" sz="2000" b="1" kern="0" dirty="0" smtClean="0">
                <a:solidFill>
                  <a:schemeClr val="bg1"/>
                </a:solidFill>
                <a:latin typeface="+mn-lt"/>
              </a:rPr>
              <a:t>«Жизнь за царя </a:t>
            </a:r>
          </a:p>
          <a:p>
            <a:pPr algn="ctr" eaLnBrk="1" hangingPunct="1">
              <a:defRPr/>
            </a:pPr>
            <a:r>
              <a:rPr lang="ru-RU" sz="2000" b="1" kern="0" dirty="0" smtClean="0">
                <a:solidFill>
                  <a:schemeClr val="bg1"/>
                </a:solidFill>
                <a:latin typeface="+mn-lt"/>
              </a:rPr>
              <a:t>или Иван Сусанин»</a:t>
            </a:r>
            <a:endParaRPr lang="ru-RU" sz="2000" b="1" kern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857750" y="6215063"/>
            <a:ext cx="37147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D</a:t>
            </a:r>
            <a:r>
              <a:rPr lang="ru-RU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</a:t>
            </a:r>
            <a:r>
              <a:rPr lang="ru-RU" sz="2000" b="1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«Русалка»</a:t>
            </a:r>
            <a:endParaRPr lang="ru-RU" sz="2000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714875" y="5500688"/>
            <a:ext cx="4214813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B</a:t>
            </a:r>
            <a:r>
              <a:rPr lang="ru-RU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</a:t>
            </a:r>
            <a:r>
              <a:rPr lang="ru-RU" sz="2000" b="1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«Евгений Онегин»</a:t>
            </a:r>
            <a:endParaRPr lang="ru-RU" sz="2000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250825" y="6215063"/>
            <a:ext cx="37147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C</a:t>
            </a:r>
            <a:r>
              <a:rPr lang="ru-RU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</a:t>
            </a:r>
            <a:r>
              <a:rPr lang="ru-RU" sz="2000" b="1" kern="0" dirty="0" smtClean="0">
                <a:solidFill>
                  <a:schemeClr val="bg1"/>
                </a:solidFill>
                <a:latin typeface="+mn-lt"/>
              </a:rPr>
              <a:t>«Руслан и Людмила»</a:t>
            </a:r>
            <a:endParaRPr lang="ru-RU" sz="2000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00938" y="1571625"/>
            <a:ext cx="1214437" cy="28575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17420" name="Рисунок 11" descr="фонмилли.bmp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28813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переход к 6 вопросу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28638"/>
            <a:ext cx="447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5829" y="102350"/>
            <a:ext cx="1762984" cy="11032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3229" y="1287756"/>
            <a:ext cx="1725773" cy="108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9" name="Рисунок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2243138"/>
            <a:ext cx="1690688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163229" y="3660188"/>
            <a:ext cx="396000" cy="252000"/>
          </a:xfrm>
          <a:prstGeom prst="actionButtonForwardNext">
            <a:avLst/>
          </a:prstGeom>
          <a:ln>
            <a:solidFill>
              <a:schemeClr val="accent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650" y="6249988"/>
            <a:ext cx="3238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275" y="5588000"/>
            <a:ext cx="3238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013" y="6302375"/>
            <a:ext cx="3238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8650" y="6302375"/>
            <a:ext cx="3238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Овал 18"/>
          <p:cNvSpPr/>
          <p:nvPr/>
        </p:nvSpPr>
        <p:spPr>
          <a:xfrm>
            <a:off x="3910012" y="5588000"/>
            <a:ext cx="252413" cy="395288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789363" y="6237288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8193088" y="5522913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8158163" y="6249988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6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162" y="6301158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8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 nodeType="clickPar">
                      <p:stCondLst>
                        <p:cond delay="0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 nodeType="clickPar">
                      <p:stCondLst>
                        <p:cond delay="0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6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 nodeType="clickPar">
                      <p:stCondLst>
                        <p:cond delay="0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 nodeType="clickPar">
                      <p:stCondLst>
                        <p:cond delay="0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8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8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0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9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43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9"/>
                  </p:tgtEl>
                </p:cond>
              </p:nextCondLst>
            </p:seq>
            <p:audio>
              <p:cMediaNode vol="80000">
                <p:cTn id="9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2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64488" y="176213"/>
            <a:ext cx="1179512" cy="115093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258888" y="2349500"/>
            <a:ext cx="6929437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8000" b="1"/>
              <a:t>Молодцы!!!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/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/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/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ru-RU" altLang="ru-RU" sz="1400"/>
          </a:p>
        </p:txBody>
      </p:sp>
      <p:pic>
        <p:nvPicPr>
          <p:cNvPr id="2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04813"/>
            <a:ext cx="439738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6"/>
          <p:cNvSpPr/>
          <p:nvPr/>
        </p:nvSpPr>
        <p:spPr>
          <a:xfrm>
            <a:off x="434975" y="336550"/>
            <a:ext cx="649288" cy="576263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5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9220" grpId="0" animBg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2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64488" y="176213"/>
            <a:ext cx="1179512" cy="115093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035050" y="334963"/>
            <a:ext cx="6929438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Интернет-ресурсы</a:t>
            </a:r>
          </a:p>
          <a:p>
            <a:pPr algn="ctr" eaLnBrk="1" hangingPunct="1">
              <a:defRPr/>
            </a:pPr>
            <a:endParaRPr lang="ru-RU" altLang="ru-RU" sz="1400" dirty="0" smtClean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6628" name="TextBox 1"/>
          <p:cNvSpPr txBox="1">
            <a:spLocks noChangeArrowheads="1"/>
          </p:cNvSpPr>
          <p:nvPr/>
        </p:nvSpPr>
        <p:spPr bwMode="auto">
          <a:xfrm>
            <a:off x="323850" y="1628775"/>
            <a:ext cx="8640763" cy="572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Times New Roman" pitchFamily="18" charset="0"/>
              </a:rPr>
              <a:t>Викторина создана при помощи онлайн-конструктора © Vneuroka.ru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Times New Roman" pitchFamily="18" charset="0"/>
              </a:rPr>
              <a:t>Авторы шаблона –Кривоногова Л.Е., Кривоногова А. Е., </a:t>
            </a:r>
            <a:r>
              <a:rPr lang="ru-RU" altLang="ru-RU" sz="1400" b="1">
                <a:latin typeface="Times New Roman" pitchFamily="18" charset="0"/>
                <a:hlinkClick r:id="rId3"/>
              </a:rPr>
              <a:t>http://vneuroka.ru/</a:t>
            </a:r>
            <a:endParaRPr lang="ru-RU" altLang="ru-RU" sz="1400" b="1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Times New Roman" pitchFamily="18" charset="0"/>
              </a:rPr>
              <a:t>Музыкальные заставки: </a:t>
            </a:r>
            <a:r>
              <a:rPr lang="en-US" altLang="ru-RU" sz="1400" b="1">
                <a:latin typeface="Times New Roman" pitchFamily="18" charset="0"/>
                <a:hlinkClick r:id="rId4"/>
              </a:rPr>
              <a:t>http://iplayer.fm/song/11981252/Kto_hochet_stat_millionerom_-_Nachalnaya_zastavka/</a:t>
            </a:r>
            <a:endParaRPr lang="ru-RU" altLang="ru-RU" sz="1400" b="1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400" b="1">
                <a:latin typeface="Times New Roman" pitchFamily="18" charset="0"/>
                <a:hlinkClick r:id="rId5"/>
              </a:rPr>
              <a:t>http://iplayer.fm/song/6480046/Kto_hochet_stat_millionerom_-_perehod_k_6-mu_voprosu/</a:t>
            </a:r>
            <a:endParaRPr lang="ru-RU" altLang="ru-RU" sz="1400" b="1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400" b="1">
                <a:latin typeface="Times New Roman" pitchFamily="18" charset="0"/>
                <a:hlinkClick r:id="rId6"/>
              </a:rPr>
              <a:t>http://iplayer.fm/song/8869406/Kto_hochet_stat_millionerom_-_Pomocsh_zala/</a:t>
            </a:r>
            <a:endParaRPr lang="ru-RU" altLang="ru-RU" sz="1400" b="1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400" b="1">
                <a:latin typeface="Times New Roman" pitchFamily="18" charset="0"/>
                <a:hlinkClick r:id="rId7"/>
              </a:rPr>
              <a:t>http://iplayer.fm/song/8869416/Kto_hochet_stat_millionerom_-_pravilnyj_otvet_na_13-yj_vopros/</a:t>
            </a:r>
            <a:endParaRPr lang="ru-RU" altLang="ru-RU" sz="1400" b="1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400" b="1">
                <a:latin typeface="Times New Roman" pitchFamily="18" charset="0"/>
                <a:hlinkClick r:id="rId8"/>
              </a:rPr>
              <a:t>http://iplayer.fm/song/8869418/Kto_hochet_stat_millionerom_-_nepravilnyj_otvet_na_12-yj_vopros/</a:t>
            </a:r>
            <a:endParaRPr lang="ru-RU" altLang="ru-RU" sz="1400" b="1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400" b="1">
                <a:latin typeface="Times New Roman" pitchFamily="18" charset="0"/>
                <a:hlinkClick r:id="rId9"/>
              </a:rPr>
              <a:t>http://iplayer.fm/song/22886104/Kto_hochet_stat_millionerom_-_Podskazka_zvonok_drugu/</a:t>
            </a:r>
            <a:endParaRPr lang="ru-RU" altLang="ru-RU" sz="1400" b="1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400" b="1">
                <a:latin typeface="Times New Roman" pitchFamily="18" charset="0"/>
                <a:hlinkClick r:id="rId10"/>
              </a:rPr>
              <a:t>http://iplayer.fm/song/11923389/Kto_hochet_stat_millionerom_-_Podskazka_50h50/</a:t>
            </a:r>
            <a:endParaRPr lang="ru-RU" altLang="ru-RU" sz="1400" b="1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400" b="1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Times New Roman" pitchFamily="18" charset="0"/>
              </a:rPr>
              <a:t>Картинки: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Times New Roman" pitchFamily="18" charset="0"/>
              </a:rPr>
              <a:t>Эмблема - </a:t>
            </a:r>
            <a:r>
              <a:rPr lang="en-US" altLang="ru-RU" sz="1400" b="1">
                <a:latin typeface="Times New Roman" pitchFamily="18" charset="0"/>
                <a:hlinkClick r:id="rId11"/>
              </a:rPr>
              <a:t>http://www.tvtub.net/_ld/14/08716387.jpg</a:t>
            </a:r>
            <a:endParaRPr lang="ru-RU" altLang="ru-RU" sz="1400" b="1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Times New Roman" pitchFamily="18" charset="0"/>
              </a:rPr>
              <a:t>50 : 50 - </a:t>
            </a:r>
            <a:r>
              <a:rPr lang="en-US" altLang="ru-RU" sz="1400" b="1">
                <a:latin typeface="Times New Roman" pitchFamily="18" charset="0"/>
                <a:hlinkClick r:id="rId12"/>
              </a:rPr>
              <a:t>http://gameshows.ru/w/images/c/cd/50-50_(joker).jpg</a:t>
            </a:r>
            <a:endParaRPr lang="ru-RU" altLang="ru-RU" sz="1400" b="1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Times New Roman" pitchFamily="18" charset="0"/>
              </a:rPr>
              <a:t>Звонок другу - </a:t>
            </a:r>
            <a:r>
              <a:rPr lang="en-US" altLang="ru-RU" sz="1400" b="1">
                <a:latin typeface="Times New Roman" pitchFamily="18" charset="0"/>
                <a:hlinkClick r:id="rId13"/>
              </a:rPr>
              <a:t>http://gameshows.ru/w/images/c/ca/Telefon_%28joker%29.jpg</a:t>
            </a:r>
            <a:endParaRPr lang="ru-RU" altLang="ru-RU" sz="1400" b="1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Times New Roman" pitchFamily="18" charset="0"/>
              </a:rPr>
              <a:t>Подсказки - </a:t>
            </a:r>
            <a:r>
              <a:rPr lang="en-US" altLang="ru-RU" sz="1400" b="1">
                <a:latin typeface="Times New Roman" pitchFamily="18" charset="0"/>
                <a:hlinkClick r:id="rId14"/>
              </a:rPr>
              <a:t>http://gameshows.ru/forum/files/lifelines_193.png</a:t>
            </a:r>
            <a:endParaRPr lang="ru-RU" altLang="ru-RU" sz="1400" b="1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400" b="1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b="1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b="1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b="1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b="1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2400" b="1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Times New Roman" pitchFamily="18" charset="0"/>
              </a:rPr>
              <a:t> </a:t>
            </a:r>
            <a:r>
              <a:rPr lang="ru-RU" altLang="ru-RU" sz="240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помощь зал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38" y="2667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звонок другу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488" y="1552575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50 на 50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350" y="419100"/>
            <a:ext cx="447675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250" y="5540375"/>
            <a:ext cx="420688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005263"/>
            <a:ext cx="7704138" cy="1143000"/>
          </a:xfrm>
        </p:spPr>
        <p:txBody>
          <a:bodyPr/>
          <a:lstStyle/>
          <a:p>
            <a:pPr eaLnBrk="1" hangingPunct="1"/>
            <a:r>
              <a:rPr lang="ru-RU" altLang="ru-RU" sz="2800" dirty="0" smtClean="0"/>
              <a:t>Симфонический – оркестр,..</a:t>
            </a:r>
          </a:p>
        </p:txBody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altLang="ru-RU" sz="1800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929188" y="6205538"/>
            <a:ext cx="37147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D</a:t>
            </a:r>
            <a:r>
              <a:rPr lang="ru-RU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</a:t>
            </a:r>
            <a:r>
              <a:rPr lang="ru-RU" sz="2000" b="1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«Один» по-арабски </a:t>
            </a:r>
            <a:endParaRPr lang="ru-RU" sz="2000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5006975" y="5567363"/>
            <a:ext cx="37147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just" eaLnBrk="1" hangingPunct="1">
              <a:defRPr/>
            </a:pPr>
            <a:r>
              <a:rPr lang="en-US" sz="14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B</a:t>
            </a:r>
            <a:r>
              <a:rPr lang="ru-RU" sz="1400" b="1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</a:t>
            </a:r>
            <a:r>
              <a:rPr lang="ru-RU" sz="1400" b="1" kern="0" dirty="0" smtClean="0">
                <a:solidFill>
                  <a:schemeClr val="bg1"/>
                </a:solidFill>
              </a:rPr>
              <a:t> </a:t>
            </a:r>
            <a:r>
              <a:rPr lang="ru-RU" sz="1400" b="1" kern="0" dirty="0">
                <a:solidFill>
                  <a:schemeClr val="bg1"/>
                </a:solidFill>
              </a:rPr>
              <a:t>в  котором ведущая роль отводится </a:t>
            </a:r>
            <a:r>
              <a:rPr lang="ru-RU" sz="1400" b="1" kern="0" dirty="0" smtClean="0">
                <a:solidFill>
                  <a:schemeClr val="bg1"/>
                </a:solidFill>
              </a:rPr>
              <a:t>струнно-щипковым </a:t>
            </a:r>
            <a:r>
              <a:rPr lang="ru-RU" sz="1400" b="1" kern="0" dirty="0">
                <a:solidFill>
                  <a:schemeClr val="bg1"/>
                </a:solidFill>
              </a:rPr>
              <a:t>инструментам</a:t>
            </a:r>
          </a:p>
          <a:p>
            <a:pPr algn="ctr" eaLnBrk="1" hangingPunct="1">
              <a:defRPr/>
            </a:pPr>
            <a:r>
              <a:rPr lang="ru-RU" sz="1800" b="1" kern="0" dirty="0" smtClean="0">
                <a:solidFill>
                  <a:schemeClr val="bg1"/>
                </a:solidFill>
                <a:latin typeface="+mn-lt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1800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44300" y="6396937"/>
            <a:ext cx="3857625" cy="303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1200" b="1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C</a:t>
            </a:r>
            <a:r>
              <a:rPr lang="ru-RU" sz="1200" b="1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</a:t>
            </a:r>
            <a:r>
              <a:rPr lang="ru-RU" sz="1200" b="1" kern="0" dirty="0" smtClean="0">
                <a:solidFill>
                  <a:schemeClr val="bg1"/>
                </a:solidFill>
              </a:rPr>
              <a:t>в  </a:t>
            </a:r>
            <a:r>
              <a:rPr lang="ru-RU" sz="1200" b="1" kern="0" dirty="0">
                <a:solidFill>
                  <a:schemeClr val="bg1"/>
                </a:solidFill>
              </a:rPr>
              <a:t>котором ведущая роль отводится струнно-смычковым инструментам</a:t>
            </a:r>
          </a:p>
          <a:p>
            <a:pPr algn="ctr" eaLnBrk="1" hangingPunct="1">
              <a:defRPr/>
            </a:pPr>
            <a:endParaRPr lang="ru-RU" sz="2000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00938" y="3571875"/>
            <a:ext cx="1143000" cy="21431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6156" name="Рисунок 13" descr="фонмилли.bmp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28813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Блок-схема: подготовка 13"/>
          <p:cNvSpPr/>
          <p:nvPr/>
        </p:nvSpPr>
        <p:spPr>
          <a:xfrm>
            <a:off x="142875" y="5500688"/>
            <a:ext cx="1357313" cy="500062"/>
          </a:xfrm>
          <a:prstGeom prst="flowChartPreparation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84175" y="5435600"/>
            <a:ext cx="3857625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ru-RU" sz="14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А. </a:t>
            </a:r>
            <a:r>
              <a:rPr lang="ru-RU" sz="1400" b="1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в  котором ведущая роль отводится струнно-смычковым инструментам</a:t>
            </a:r>
            <a:endParaRPr lang="ru-RU" sz="1400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47" name="Управляющая кнопка: далее 46">
            <a:hlinkClick r:id="" action="ppaction://hlinkshowjump?jump=nextslide" highlightClick="1"/>
          </p:cNvPr>
          <p:cNvSpPr/>
          <p:nvPr/>
        </p:nvSpPr>
        <p:spPr>
          <a:xfrm>
            <a:off x="163229" y="3660188"/>
            <a:ext cx="396000" cy="252000"/>
          </a:xfrm>
          <a:prstGeom prst="actionButtonForwardNext">
            <a:avLst/>
          </a:prstGeom>
          <a:ln>
            <a:solidFill>
              <a:schemeClr val="accent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388" y="556736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388" y="6232525"/>
            <a:ext cx="439737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7538" y="6269038"/>
            <a:ext cx="436562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Овал 20"/>
          <p:cNvSpPr/>
          <p:nvPr/>
        </p:nvSpPr>
        <p:spPr>
          <a:xfrm>
            <a:off x="8181975" y="5526088"/>
            <a:ext cx="503238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8202613" y="6269038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576638" y="6229350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5829" y="102350"/>
            <a:ext cx="1762984" cy="11032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3229" y="1287756"/>
            <a:ext cx="1725773" cy="108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2243138"/>
            <a:ext cx="1690688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 nodeType="clickPar">
                      <p:stCondLst>
                        <p:cond delay="0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 nodeType="clickPar">
                      <p:stCondLst>
                        <p:cond delay="0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 nodeType="clickPar">
                      <p:stCondLst>
                        <p:cond delay="0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6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7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 nodeType="clickPar">
                      <p:stCondLst>
                        <p:cond delay="0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2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8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 vol="80000">
                <p:cTn id="8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 nodeType="clickPar">
                      <p:stCondLst>
                        <p:cond delay="0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9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 nodeType="clickPar">
                      <p:stCondLst>
                        <p:cond delay="0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5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помощь зал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788" y="2770188"/>
            <a:ext cx="39687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звонок другу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30363"/>
            <a:ext cx="395288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50 на 50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50165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переход к 6 вопросу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28638"/>
            <a:ext cx="447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dirty="0" smtClean="0"/>
              <a:t>В сопровождении какого  оркестра звучит классическая опера?</a:t>
            </a:r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altLang="ru-RU" sz="180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14313" y="5500688"/>
            <a:ext cx="385762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ru-RU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А. </a:t>
            </a:r>
            <a:r>
              <a:rPr lang="ru-RU" sz="2000" b="1" kern="0" dirty="0" smtClean="0">
                <a:solidFill>
                  <a:schemeClr val="bg1"/>
                </a:solidFill>
                <a:latin typeface="+mn-lt"/>
              </a:rPr>
              <a:t>Струнный</a:t>
            </a:r>
            <a:endParaRPr lang="ru-RU" sz="2000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743450" y="6215063"/>
            <a:ext cx="35242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D</a:t>
            </a:r>
            <a:r>
              <a:rPr lang="ru-RU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</a:t>
            </a:r>
            <a:r>
              <a:rPr lang="ru-RU" sz="2000" b="1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Русских народных инструментов </a:t>
            </a:r>
            <a:endParaRPr lang="ru-RU" sz="2000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714875" y="5500688"/>
            <a:ext cx="37147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B</a:t>
            </a:r>
            <a:r>
              <a:rPr lang="ru-RU" sz="2000" b="1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Симфонический </a:t>
            </a:r>
            <a:r>
              <a:rPr lang="ru-RU" sz="2000" b="1" kern="0" dirty="0" smtClean="0">
                <a:solidFill>
                  <a:schemeClr val="bg1"/>
                </a:solidFill>
                <a:latin typeface="+mn-lt"/>
              </a:rPr>
              <a:t> </a:t>
            </a:r>
            <a:endParaRPr lang="ru-RU" sz="2000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57188" y="6215063"/>
            <a:ext cx="37147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C</a:t>
            </a:r>
            <a:r>
              <a:rPr lang="ru-RU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</a:t>
            </a:r>
            <a:r>
              <a:rPr lang="ru-RU" sz="2000" b="1" kern="0" dirty="0" smtClean="0">
                <a:solidFill>
                  <a:schemeClr val="bg1"/>
                </a:solidFill>
                <a:latin typeface="+mn-lt"/>
              </a:rPr>
              <a:t>Эстрадный </a:t>
            </a:r>
            <a:endParaRPr lang="ru-RU" sz="2000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8204" name="Рисунок 10" descr="lifelines_193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73" r="68156" b="34773"/>
          <a:stretch>
            <a:fillRect/>
          </a:stretch>
        </p:blipFill>
        <p:spPr bwMode="auto">
          <a:xfrm>
            <a:off x="142875" y="1214438"/>
            <a:ext cx="17145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Рисунок 11" descr="lifelines_193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51" t="36955" r="32751" b="36955"/>
          <a:stretch>
            <a:fillRect/>
          </a:stretch>
        </p:blipFill>
        <p:spPr bwMode="auto">
          <a:xfrm>
            <a:off x="0" y="2571750"/>
            <a:ext cx="18573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7500938" y="3286125"/>
            <a:ext cx="1143000" cy="21431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8207" name="Рисунок 15" descr="фонмилли.bmp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28813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5829" y="102350"/>
            <a:ext cx="1762984" cy="11032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3229" y="1287756"/>
            <a:ext cx="1725773" cy="108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2243138"/>
            <a:ext cx="1690688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088" y="5599113"/>
            <a:ext cx="323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5586413"/>
            <a:ext cx="323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302375"/>
            <a:ext cx="3238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088" y="6302375"/>
            <a:ext cx="3238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Овал 19"/>
          <p:cNvSpPr/>
          <p:nvPr/>
        </p:nvSpPr>
        <p:spPr>
          <a:xfrm>
            <a:off x="3565525" y="5543550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565525" y="6237288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8177213" y="5567363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177213" y="6249988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Управляющая кнопка: далее 24">
            <a:hlinkClick r:id="" action="ppaction://hlinkshowjump?jump=nextslide" highlightClick="1"/>
          </p:cNvPr>
          <p:cNvSpPr/>
          <p:nvPr/>
        </p:nvSpPr>
        <p:spPr>
          <a:xfrm>
            <a:off x="163229" y="3660188"/>
            <a:ext cx="396000" cy="252000"/>
          </a:xfrm>
          <a:prstGeom prst="actionButtonForwardNext">
            <a:avLst/>
          </a:prstGeom>
          <a:ln>
            <a:solidFill>
              <a:schemeClr val="accent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8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886" y="55864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 nodeType="clickPar">
                      <p:stCondLst>
                        <p:cond delay="0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0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6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 nodeType="clickPar">
                      <p:stCondLst>
                        <p:cond delay="0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7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>
                <p:cTn id="7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 nodeType="clickPar">
                      <p:stCondLst>
                        <p:cond delay="0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8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 nodeType="clickPar">
                      <p:stCondLst>
                        <p:cond delay="0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9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помощь зал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788" y="2719388"/>
            <a:ext cx="3952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звонок другу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1708150"/>
            <a:ext cx="395287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50 на 50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825" y="441325"/>
            <a:ext cx="39687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>
          <a:xfrm>
            <a:off x="670560" y="3912188"/>
            <a:ext cx="7772400" cy="1143000"/>
          </a:xfrm>
        </p:spPr>
        <p:txBody>
          <a:bodyPr/>
          <a:lstStyle/>
          <a:p>
            <a:pPr eaLnBrk="1" hangingPunct="1"/>
            <a:r>
              <a:rPr lang="ru-RU" altLang="ru-RU" sz="2800" b="1" dirty="0" smtClean="0"/>
              <a:t>Как называется краткое содержание оперы/ балета?</a:t>
            </a:r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altLang="ru-RU" sz="180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14313" y="5500688"/>
            <a:ext cx="385762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ru-RU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А. </a:t>
            </a:r>
            <a:r>
              <a:rPr lang="ru-RU" b="1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Либретто</a:t>
            </a:r>
            <a:endParaRPr lang="ru-RU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714875" y="6215063"/>
            <a:ext cx="37147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D</a:t>
            </a:r>
            <a:r>
              <a:rPr lang="ru-RU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</a:t>
            </a:r>
            <a:r>
              <a:rPr lang="ru-RU" b="1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Легато</a:t>
            </a:r>
            <a:endParaRPr lang="ru-RU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714875" y="5500688"/>
            <a:ext cx="37147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B</a:t>
            </a:r>
            <a:r>
              <a:rPr lang="ru-RU" b="1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Кабальеро </a:t>
            </a:r>
            <a:r>
              <a:rPr lang="ru-RU" b="1" kern="0" dirty="0" smtClean="0">
                <a:solidFill>
                  <a:schemeClr val="bg1"/>
                </a:solidFill>
                <a:latin typeface="+mn-lt"/>
              </a:rPr>
              <a:t> </a:t>
            </a:r>
            <a:endParaRPr lang="ru-RU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285750" y="6215063"/>
            <a:ext cx="37147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C</a:t>
            </a:r>
            <a:r>
              <a:rPr lang="ru-RU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</a:t>
            </a:r>
            <a:r>
              <a:rPr lang="ru-RU" b="1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Конфета</a:t>
            </a:r>
            <a:endParaRPr lang="ru-RU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442790" y="2612232"/>
            <a:ext cx="1143000" cy="21431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9228" name="Рисунок 11" descr="фонмилли.bmp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28813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переход к 6 вопросу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28638"/>
            <a:ext cx="447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5829" y="102350"/>
            <a:ext cx="1762984" cy="11032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3229" y="1287756"/>
            <a:ext cx="1725773" cy="108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205" name="Рисунок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2243138"/>
            <a:ext cx="1690688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088" y="5588000"/>
            <a:ext cx="3238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5588000"/>
            <a:ext cx="3238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088" y="6302375"/>
            <a:ext cx="3238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302375"/>
            <a:ext cx="3238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Овал 17"/>
          <p:cNvSpPr/>
          <p:nvPr/>
        </p:nvSpPr>
        <p:spPr>
          <a:xfrm>
            <a:off x="3632200" y="5568950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632200" y="6292850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8177213" y="5568950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8139113" y="6249988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Управляющая кнопка: далее 24">
            <a:hlinkClick r:id="" action="ppaction://hlinkshowjump?jump=nextslide" highlightClick="1"/>
          </p:cNvPr>
          <p:cNvSpPr/>
          <p:nvPr/>
        </p:nvSpPr>
        <p:spPr>
          <a:xfrm>
            <a:off x="163229" y="3660188"/>
            <a:ext cx="396000" cy="252000"/>
          </a:xfrm>
          <a:prstGeom prst="actionButtonForwardNext">
            <a:avLst/>
          </a:prstGeom>
          <a:ln>
            <a:solidFill>
              <a:schemeClr val="accent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6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388" y="556736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8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 nodeType="clickPar">
                      <p:stCondLst>
                        <p:cond delay="0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6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 nodeType="clickPar">
                      <p:stCondLst>
                        <p:cond delay="0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7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7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 nodeType="clickPar">
                      <p:stCondLst>
                        <p:cond delay="0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8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82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 nodeType="clickPar">
                      <p:stCondLst>
                        <p:cond delay="0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5"/>
                  </p:tgtEl>
                </p:cond>
              </p:nextCondLst>
            </p:seq>
            <p:audio>
              <p:cMediaNode vol="80000">
                <p:cTn id="9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помощь зал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00" y="2811463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звонок другу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338" y="1644650"/>
            <a:ext cx="36036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50 на 50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888" y="488950"/>
            <a:ext cx="3952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>
          <a:xfrm>
            <a:off x="717550" y="4160838"/>
            <a:ext cx="7562850" cy="901700"/>
          </a:xfrm>
        </p:spPr>
        <p:txBody>
          <a:bodyPr/>
          <a:lstStyle/>
          <a:p>
            <a:pPr eaLnBrk="1" hangingPunct="1"/>
            <a:r>
              <a:rPr lang="ru-RU" altLang="ru-RU" b="1" dirty="0" smtClean="0"/>
              <a:t>Какой оперы не бывает?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07950" y="5500688"/>
            <a:ext cx="385762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ru-RU" sz="18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А. </a:t>
            </a:r>
            <a:r>
              <a:rPr lang="ru-RU" sz="1800" b="1" kern="0" dirty="0">
                <a:solidFill>
                  <a:schemeClr val="bg1"/>
                </a:solidFill>
                <a:latin typeface="+mn-lt"/>
              </a:rPr>
              <a:t>И</a:t>
            </a:r>
            <a:r>
              <a:rPr lang="ru-RU" sz="1800" b="1" kern="0" dirty="0" smtClean="0">
                <a:solidFill>
                  <a:schemeClr val="bg1"/>
                </a:solidFill>
                <a:latin typeface="+mn-lt"/>
              </a:rPr>
              <a:t>сторической</a:t>
            </a:r>
            <a:endParaRPr lang="ru-RU" sz="1800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643438" y="6215063"/>
            <a:ext cx="3963987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18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D</a:t>
            </a:r>
            <a:r>
              <a:rPr lang="ru-RU" sz="18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</a:t>
            </a:r>
            <a:r>
              <a:rPr lang="ru-RU" sz="1800" b="1" kern="0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1800" b="1" kern="0" dirty="0" smtClean="0">
                <a:solidFill>
                  <a:schemeClr val="bg1"/>
                </a:solidFill>
                <a:latin typeface="+mn-lt"/>
              </a:rPr>
              <a:t>Гальванической</a:t>
            </a:r>
            <a:endParaRPr lang="ru-RU" sz="1800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714875" y="5500688"/>
            <a:ext cx="37147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18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B</a:t>
            </a:r>
            <a:r>
              <a:rPr lang="ru-RU" sz="18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</a:t>
            </a:r>
            <a:r>
              <a:rPr lang="ru-RU" sz="1800" b="1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Эпической</a:t>
            </a:r>
            <a:endParaRPr lang="ru-RU" sz="1800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57188" y="6215063"/>
            <a:ext cx="37147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18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C</a:t>
            </a:r>
            <a:r>
              <a:rPr lang="ru-RU" sz="18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</a:t>
            </a:r>
            <a:r>
              <a:rPr lang="ru-RU" sz="1800" b="1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Комической</a:t>
            </a:r>
            <a:endParaRPr lang="ru-RU" sz="1800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00938" y="2857500"/>
            <a:ext cx="1143000" cy="21431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10252" name="Рисунок 11" descr="фонмилли.bmp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28813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переход к 6 вопросу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28638"/>
            <a:ext cx="447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5829" y="102350"/>
            <a:ext cx="1762984" cy="11032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3229" y="1287756"/>
            <a:ext cx="1725773" cy="108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9" name="Рисунок 1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2243138"/>
            <a:ext cx="1690688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163229" y="3660188"/>
            <a:ext cx="396000" cy="252000"/>
          </a:xfrm>
          <a:prstGeom prst="actionButtonForwardNext">
            <a:avLst/>
          </a:prstGeom>
          <a:ln>
            <a:solidFill>
              <a:schemeClr val="accent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5588000"/>
            <a:ext cx="3238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5588000"/>
            <a:ext cx="3238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088" y="6302375"/>
            <a:ext cx="3238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6326188"/>
            <a:ext cx="3254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Овал 18"/>
          <p:cNvSpPr/>
          <p:nvPr/>
        </p:nvSpPr>
        <p:spPr>
          <a:xfrm>
            <a:off x="3819525" y="5538788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743325" y="6249988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8251825" y="5516563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8280400" y="6283325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248650" y="5514975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7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8" y="6256338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8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 nodeType="clickPar">
                      <p:stCondLst>
                        <p:cond delay="0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0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6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 nodeType="clickPar">
                      <p:stCondLst>
                        <p:cond delay="0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7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7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 nodeType="clickPar">
                      <p:stCondLst>
                        <p:cond delay="0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8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92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 nodeType="clickPar">
                      <p:stCondLst>
                        <p:cond delay="0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9"/>
                  </p:tgtEl>
                </p:cond>
              </p:nextCondLst>
            </p:seq>
            <p:audio>
              <p:cMediaNode vol="80000">
                <p:cTn id="9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помощь зал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850" y="2786063"/>
            <a:ext cx="35877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звонок другу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688" y="1628775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50 на 50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413" y="442913"/>
            <a:ext cx="36036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b="1" dirty="0" smtClean="0"/>
              <a:t>Из чего не может состоять опера? </a:t>
            </a:r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altLang="ru-RU" sz="180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14313" y="5500688"/>
            <a:ext cx="385762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ru-RU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А</a:t>
            </a:r>
            <a:r>
              <a:rPr lang="ru-RU" sz="2000" b="1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Картина </a:t>
            </a:r>
            <a:endParaRPr lang="ru-RU" sz="2000" b="1" kern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857750" y="6215063"/>
            <a:ext cx="37147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D</a:t>
            </a:r>
            <a:r>
              <a:rPr lang="ru-RU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</a:t>
            </a:r>
            <a:r>
              <a:rPr lang="ru-RU" sz="2000" b="1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Действия</a:t>
            </a:r>
            <a:endParaRPr lang="ru-RU" sz="2000" b="1" kern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603750" y="5500688"/>
            <a:ext cx="40005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B</a:t>
            </a:r>
            <a:r>
              <a:rPr lang="ru-RU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</a:t>
            </a:r>
            <a:r>
              <a:rPr lang="ru-RU" sz="2000" b="1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Корзина</a:t>
            </a:r>
            <a:endParaRPr lang="ru-RU" sz="2000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57188" y="6215063"/>
            <a:ext cx="37147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C</a:t>
            </a:r>
            <a:r>
              <a:rPr lang="ru-RU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</a:t>
            </a:r>
            <a:r>
              <a:rPr lang="ru-RU" sz="2000" b="1" kern="0" dirty="0" smtClean="0">
                <a:solidFill>
                  <a:schemeClr val="bg1"/>
                </a:solidFill>
                <a:latin typeface="+mn-lt"/>
              </a:rPr>
              <a:t>Пролог,  1..4 части, эпилог</a:t>
            </a:r>
            <a:endParaRPr lang="ru-RU" sz="2000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429500" y="2571750"/>
            <a:ext cx="1143000" cy="21431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12300" name="Рисунок 11" descr="фонмилли.bmp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28813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переход к 6 вопросу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28638"/>
            <a:ext cx="447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5829" y="102350"/>
            <a:ext cx="1762984" cy="11032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3229" y="1287756"/>
            <a:ext cx="1725773" cy="108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53" name="Рисунок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2243138"/>
            <a:ext cx="1690688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163229" y="3660188"/>
            <a:ext cx="396000" cy="252000"/>
          </a:xfrm>
          <a:prstGeom prst="actionButtonForwardNext">
            <a:avLst/>
          </a:prstGeom>
          <a:ln>
            <a:solidFill>
              <a:schemeClr val="accent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088" y="5588000"/>
            <a:ext cx="3238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5589588"/>
            <a:ext cx="3254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088" y="6302375"/>
            <a:ext cx="3238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0575" y="6334125"/>
            <a:ext cx="323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Овал 19"/>
          <p:cNvSpPr/>
          <p:nvPr/>
        </p:nvSpPr>
        <p:spPr>
          <a:xfrm>
            <a:off x="3657600" y="5537200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8369300" y="5537200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3706813" y="6249988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351838" y="6275388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6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564004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8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 nodeType="clickPar">
                      <p:stCondLst>
                        <p:cond delay="0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 nodeType="clickPar">
                      <p:stCondLst>
                        <p:cond delay="0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6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 nodeType="clickPar">
                      <p:stCondLst>
                        <p:cond delay="0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7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7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 nodeType="clickPar">
                      <p:stCondLst>
                        <p:cond delay="0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8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02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 nodeType="clickPar">
                      <p:stCondLst>
                        <p:cond delay="0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3"/>
                  </p:tgtEl>
                </p:cond>
              </p:nextCondLst>
            </p:seq>
            <p:audio>
              <p:cMediaNode vol="80000">
                <p:cTn id="9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помощь зал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740025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звонок другу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688" y="1631950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50 на 50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473075"/>
            <a:ext cx="36036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b="1" smtClean="0"/>
              <a:t>Кто управляет симфоническим оркестром?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altLang="ru-RU" sz="180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04800" y="5413375"/>
            <a:ext cx="385762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ru-RU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А. Дирижер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857750" y="6286500"/>
            <a:ext cx="37147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D</a:t>
            </a:r>
            <a:r>
              <a:rPr lang="ru-RU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Мухомор</a:t>
            </a:r>
            <a:endParaRPr lang="ru-RU" sz="2000" b="1" kern="0" dirty="0">
              <a:solidFill>
                <a:schemeClr val="bg1"/>
              </a:solidFill>
              <a:latin typeface="+mn-lt"/>
            </a:endParaRPr>
          </a:p>
          <a:p>
            <a:pPr algn="ctr" eaLnBrk="1" hangingPunct="1">
              <a:defRPr/>
            </a:pPr>
            <a:endParaRPr lang="ru-RU" sz="16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714875" y="5603875"/>
            <a:ext cx="385762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B</a:t>
            </a:r>
            <a:r>
              <a:rPr lang="ru-RU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</a:t>
            </a:r>
            <a:r>
              <a:rPr lang="ru-RU" sz="2000" b="1" kern="0" dirty="0">
                <a:solidFill>
                  <a:schemeClr val="bg1"/>
                </a:solidFill>
                <a:latin typeface="+mn-lt"/>
              </a:rPr>
              <a:t> Актер</a:t>
            </a:r>
          </a:p>
          <a:p>
            <a:pPr algn="ctr" eaLnBrk="1" hangingPunct="1">
              <a:defRPr/>
            </a:pPr>
            <a:endParaRPr lang="ru-RU" sz="16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61950" y="6286500"/>
            <a:ext cx="37147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C</a:t>
            </a:r>
            <a:r>
              <a:rPr lang="ru-RU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</a:t>
            </a:r>
            <a:r>
              <a:rPr lang="ru-RU" sz="2000" b="1" kern="0" dirty="0">
                <a:solidFill>
                  <a:schemeClr val="bg1"/>
                </a:solidFill>
                <a:latin typeface="+mn-lt"/>
              </a:rPr>
              <a:t>Режиссер</a:t>
            </a:r>
          </a:p>
          <a:p>
            <a:pPr algn="ctr" eaLnBrk="1" hangingPunct="1">
              <a:defRPr/>
            </a:pPr>
            <a:endParaRPr lang="ru-RU" sz="16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00938" y="2357438"/>
            <a:ext cx="1143000" cy="21431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13324" name="Рисунок 11" descr="фонмилли.bmp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00250" cy="365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переход к 6 вопросу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28638"/>
            <a:ext cx="447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5829" y="102350"/>
            <a:ext cx="1762984" cy="11032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3229" y="1287756"/>
            <a:ext cx="1725773" cy="108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7" name="Рисунок 1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2243138"/>
            <a:ext cx="1690688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013" y="5588000"/>
            <a:ext cx="3238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5597525"/>
            <a:ext cx="323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50" y="6335713"/>
            <a:ext cx="323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0575" y="6310313"/>
            <a:ext cx="323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163229" y="3660188"/>
            <a:ext cx="396000" cy="252000"/>
          </a:xfrm>
          <a:prstGeom prst="actionButtonForwardNext">
            <a:avLst/>
          </a:prstGeom>
          <a:ln>
            <a:solidFill>
              <a:schemeClr val="accent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657600" y="5537200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609975" y="6256338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8367713" y="5519738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8320088" y="6254750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6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388" y="556736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8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 nodeType="clickPar">
                      <p:stCondLst>
                        <p:cond delay="0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0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6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 nodeType="clickPar">
                      <p:stCondLst>
                        <p:cond delay="0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7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7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 nodeType="clickPar">
                      <p:stCondLst>
                        <p:cond delay="0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8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12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 nodeType="clickPar">
                      <p:stCondLst>
                        <p:cond delay="0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7"/>
                  </p:tgtEl>
                </p:cond>
              </p:nextCondLst>
            </p:seq>
            <p:audio>
              <p:cMediaNode vol="80000">
                <p:cTn id="9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помощь зал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88" y="2771775"/>
            <a:ext cx="36036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звонок другу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850" y="1692275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50 на 50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581025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4005263"/>
            <a:ext cx="8101012" cy="1143000"/>
          </a:xfrm>
        </p:spPr>
        <p:txBody>
          <a:bodyPr/>
          <a:lstStyle/>
          <a:p>
            <a:pPr eaLnBrk="1" hangingPunct="1"/>
            <a:r>
              <a:rPr lang="ru-RU" altLang="ru-RU" sz="2800" b="1" dirty="0" smtClean="0"/>
              <a:t>Какую оперу написал </a:t>
            </a:r>
            <a:r>
              <a:rPr lang="ru-RU" altLang="ru-RU" sz="2800" b="1" dirty="0" err="1" smtClean="0"/>
              <a:t>М.И.Глинка</a:t>
            </a:r>
            <a:r>
              <a:rPr lang="ru-RU" altLang="ru-RU" sz="2800" b="1" dirty="0" smtClean="0"/>
              <a:t>?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altLang="ru-RU" sz="180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66700" y="5445125"/>
            <a:ext cx="385762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ru-RU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А</a:t>
            </a:r>
            <a:r>
              <a:rPr lang="ru-RU" sz="2000" b="1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«Иван Сусанин» </a:t>
            </a:r>
            <a:endParaRPr lang="ru-RU" sz="2000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857750" y="6215063"/>
            <a:ext cx="37147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b="1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</a:t>
            </a:r>
            <a:r>
              <a:rPr lang="ru-RU" sz="2000" b="1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. </a:t>
            </a:r>
            <a:r>
              <a:rPr lang="ru-RU" sz="2000" b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«Иван Крузенштерн»</a:t>
            </a:r>
            <a:endParaRPr lang="ru-RU" sz="2000" b="1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500563" y="5500688"/>
            <a:ext cx="4214812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B</a:t>
            </a:r>
            <a:r>
              <a:rPr lang="ru-RU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</a:t>
            </a:r>
            <a:r>
              <a:rPr lang="ru-RU" sz="2000" b="1" kern="0" dirty="0" smtClean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«Иванушка-дурачок»</a:t>
            </a:r>
            <a:endParaRPr lang="ru-RU" sz="2000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57188" y="6215063"/>
            <a:ext cx="3425824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C</a:t>
            </a:r>
            <a:r>
              <a:rPr lang="ru-RU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</a:t>
            </a:r>
            <a:r>
              <a:rPr lang="ru-RU" sz="2000" b="1" kern="0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2000" b="1" kern="0" dirty="0" smtClean="0">
                <a:solidFill>
                  <a:schemeClr val="bg1"/>
                </a:solidFill>
                <a:latin typeface="+mn-lt"/>
              </a:rPr>
              <a:t>«Иван-царевич и серый волк»</a:t>
            </a:r>
            <a:endParaRPr lang="ru-RU" sz="2000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00938" y="2071688"/>
            <a:ext cx="1143000" cy="21431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15372" name="Рисунок 11" descr="фонмилли.bmp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28813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переход к 6 вопросу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28638"/>
            <a:ext cx="447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5829" y="102350"/>
            <a:ext cx="1762984" cy="11032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3229" y="1287756"/>
            <a:ext cx="1725773" cy="108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301" name="Рисунок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2243138"/>
            <a:ext cx="1690688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400" y="5588000"/>
            <a:ext cx="3238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5592763"/>
            <a:ext cx="3254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400" y="6302375"/>
            <a:ext cx="3238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8650" y="6335713"/>
            <a:ext cx="323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Овал 17"/>
          <p:cNvSpPr/>
          <p:nvPr/>
        </p:nvSpPr>
        <p:spPr>
          <a:xfrm>
            <a:off x="3744913" y="5553075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706813" y="6284913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8320088" y="5535613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8116888" y="6284913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Управляющая кнопка: далее 24">
            <a:hlinkClick r:id="" action="ppaction://hlinkshowjump?jump=nextslide" highlightClick="1"/>
          </p:cNvPr>
          <p:cNvSpPr/>
          <p:nvPr/>
        </p:nvSpPr>
        <p:spPr>
          <a:xfrm>
            <a:off x="163229" y="3660188"/>
            <a:ext cx="396000" cy="252000"/>
          </a:xfrm>
          <a:prstGeom prst="actionButtonForwardNext">
            <a:avLst/>
          </a:prstGeom>
          <a:ln>
            <a:solidFill>
              <a:schemeClr val="accent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6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388" y="556736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8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 nodeType="clickPar">
                      <p:stCondLst>
                        <p:cond delay="0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 nodeType="clickPar">
                      <p:stCondLst>
                        <p:cond delay="0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6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 nodeType="clickPar">
                      <p:stCondLst>
                        <p:cond delay="0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7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7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 nodeType="clickPar">
                      <p:stCondLst>
                        <p:cond delay="0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8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23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 nodeType="clickPar">
                      <p:stCondLst>
                        <p:cond delay="0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01"/>
                  </p:tgtEl>
                </p:cond>
              </p:nextCondLst>
            </p:seq>
            <p:audio>
              <p:cMediaNode vol="80000">
                <p:cTn id="9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помощь зал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13" y="2851150"/>
            <a:ext cx="36036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звонок другу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713" y="1677988"/>
            <a:ext cx="36036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50 на 50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79438"/>
            <a:ext cx="36036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4005263"/>
            <a:ext cx="8101012" cy="1143000"/>
          </a:xfrm>
        </p:spPr>
        <p:txBody>
          <a:bodyPr/>
          <a:lstStyle/>
          <a:p>
            <a:pPr eaLnBrk="1" hangingPunct="1"/>
            <a:r>
              <a:rPr lang="ru-RU" altLang="ru-RU" sz="2800" b="1" dirty="0" smtClean="0"/>
              <a:t>Какой вид искусства не используется при постановке оперы?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altLang="ru-RU" sz="180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14313" y="5500688"/>
            <a:ext cx="385762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ru-RU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А. </a:t>
            </a:r>
            <a:r>
              <a:rPr lang="ru-RU" sz="2000" b="1" kern="0" dirty="0" smtClean="0">
                <a:solidFill>
                  <a:schemeClr val="bg1"/>
                </a:solidFill>
                <a:latin typeface="+mn-lt"/>
              </a:rPr>
              <a:t>танцевальное </a:t>
            </a:r>
            <a:endParaRPr lang="ru-RU" sz="2000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857750" y="6215063"/>
            <a:ext cx="37147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D</a:t>
            </a:r>
            <a:r>
              <a:rPr lang="ru-RU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</a:t>
            </a:r>
            <a:r>
              <a:rPr lang="ru-RU" sz="2000" b="1" kern="0" dirty="0" smtClean="0">
                <a:solidFill>
                  <a:schemeClr val="bg1"/>
                </a:solidFill>
                <a:latin typeface="+mn-lt"/>
              </a:rPr>
              <a:t>Ораторское </a:t>
            </a:r>
            <a:endParaRPr lang="ru-RU" sz="2000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714875" y="5500688"/>
            <a:ext cx="4214813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b="1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</a:t>
            </a:r>
            <a:r>
              <a:rPr lang="ru-RU" sz="2000" b="1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. </a:t>
            </a:r>
            <a:r>
              <a:rPr lang="ru-RU" sz="2000" b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Вокальное</a:t>
            </a:r>
            <a:endParaRPr lang="ru-RU" sz="2000" b="1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57188" y="6215063"/>
            <a:ext cx="371475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C</a:t>
            </a:r>
            <a:r>
              <a:rPr lang="ru-RU" sz="2000" b="1" kern="0" dirty="0">
                <a:solidFill>
                  <a:schemeClr val="bg1"/>
                </a:solidFill>
                <a:latin typeface="+mn-lt"/>
                <a:ea typeface="+mj-ea"/>
                <a:cs typeface="+mj-cs"/>
              </a:rPr>
              <a:t>. </a:t>
            </a:r>
            <a:r>
              <a:rPr lang="ru-RU" sz="2000" b="1" kern="0" dirty="0" smtClean="0">
                <a:solidFill>
                  <a:schemeClr val="bg1"/>
                </a:solidFill>
                <a:latin typeface="+mn-lt"/>
              </a:rPr>
              <a:t>Театральное </a:t>
            </a:r>
            <a:endParaRPr lang="ru-RU" sz="2000" b="1" kern="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00938" y="1857375"/>
            <a:ext cx="1143000" cy="21431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16396" name="Рисунок 11" descr="фонмилли.bmp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28813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переход к 6 вопросу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28638"/>
            <a:ext cx="447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5829" y="102350"/>
            <a:ext cx="1762984" cy="11032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3229" y="1287756"/>
            <a:ext cx="1725773" cy="108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25" name="Рисунок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2243138"/>
            <a:ext cx="1690688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163229" y="3660188"/>
            <a:ext cx="396000" cy="252000"/>
          </a:xfrm>
          <a:prstGeom prst="actionButtonForwardNext">
            <a:avLst/>
          </a:prstGeom>
          <a:ln>
            <a:solidFill>
              <a:schemeClr val="accent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088" y="5588000"/>
            <a:ext cx="3238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0" y="5588000"/>
            <a:ext cx="3238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088" y="6302375"/>
            <a:ext cx="3238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8638" y="6337300"/>
            <a:ext cx="323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Овал 18"/>
          <p:cNvSpPr/>
          <p:nvPr/>
        </p:nvSpPr>
        <p:spPr>
          <a:xfrm>
            <a:off x="3657600" y="5522913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578225" y="6249988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8139113" y="5535613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8010525" y="6249988"/>
            <a:ext cx="504825" cy="431800"/>
          </a:xfrm>
          <a:prstGeom prst="ellipse">
            <a:avLst/>
          </a:prstGeom>
          <a:solidFill>
            <a:srgbClr val="050230"/>
          </a:solidFill>
          <a:ln>
            <a:solidFill>
              <a:srgbClr val="050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6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725" y="6337300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8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 nodeType="clickPar">
                      <p:stCondLst>
                        <p:cond delay="0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6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 nodeType="clickPar">
                      <p:stCondLst>
                        <p:cond delay="0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7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7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 nodeType="clickPar">
                      <p:stCondLst>
                        <p:cond delay="0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8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33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 nodeType="clickPar">
                      <p:stCondLst>
                        <p:cond delay="0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5"/>
                  </p:tgtEl>
                </p:cond>
              </p:nextCondLst>
            </p:seq>
            <p:audio>
              <p:cMediaNode vol="80000">
                <p:cTn id="9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FFFF"/>
      </a:hlink>
      <a:folHlink>
        <a:srgbClr val="FFFF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1353</TotalTime>
  <Words>360</Words>
  <Application>Microsoft Office PowerPoint</Application>
  <PresentationFormat>Экран (4:3)</PresentationFormat>
  <Paragraphs>85</Paragraphs>
  <Slides>12</Slides>
  <Notes>6</Notes>
  <HiddenSlides>0</HiddenSlides>
  <MMClips>81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Times New Roman</vt:lpstr>
      <vt:lpstr>Оформление по умолчанию</vt:lpstr>
      <vt:lpstr>Кто хочет стать миллионером?  «Опера как жанр музыкально-драматического искусства»</vt:lpstr>
      <vt:lpstr>Симфонический – оркестр,..</vt:lpstr>
      <vt:lpstr>В сопровождении какого  оркестра звучит классическая опера?</vt:lpstr>
      <vt:lpstr>Как называется краткое содержание оперы/ балета?</vt:lpstr>
      <vt:lpstr>Какой оперы не бывает?</vt:lpstr>
      <vt:lpstr>Из чего не может состоять опера? </vt:lpstr>
      <vt:lpstr>Кто управляет симфоническим оркестром?</vt:lpstr>
      <vt:lpstr>Какую оперу написал М.И.Глинка?</vt:lpstr>
      <vt:lpstr>Какой вид искусства не используется при постановке оперы?</vt:lpstr>
      <vt:lpstr>В какой опере М.Глинки звучит «Марш Черномора»?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Наталья</cp:lastModifiedBy>
  <cp:revision>145</cp:revision>
  <dcterms:created xsi:type="dcterms:W3CDTF">1601-01-01T00:00:00Z</dcterms:created>
  <dcterms:modified xsi:type="dcterms:W3CDTF">2018-12-02T05:24:41Z</dcterms:modified>
</cp:coreProperties>
</file>