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6" r:id="rId3"/>
    <p:sldId id="320" r:id="rId4"/>
    <p:sldId id="321" r:id="rId5"/>
    <p:sldId id="322" r:id="rId6"/>
    <p:sldId id="311" r:id="rId7"/>
    <p:sldId id="312" r:id="rId8"/>
    <p:sldId id="308" r:id="rId9"/>
    <p:sldId id="319" r:id="rId10"/>
    <p:sldId id="310" r:id="rId11"/>
    <p:sldId id="316" r:id="rId12"/>
    <p:sldId id="313" r:id="rId13"/>
    <p:sldId id="282" r:id="rId14"/>
    <p:sldId id="296" r:id="rId15"/>
    <p:sldId id="287" r:id="rId16"/>
    <p:sldId id="297" r:id="rId17"/>
    <p:sldId id="289" r:id="rId18"/>
    <p:sldId id="298" r:id="rId19"/>
    <p:sldId id="283" r:id="rId20"/>
    <p:sldId id="294" r:id="rId21"/>
    <p:sldId id="301" r:id="rId22"/>
    <p:sldId id="295" r:id="rId23"/>
    <p:sldId id="314" r:id="rId24"/>
    <p:sldId id="305" r:id="rId25"/>
    <p:sldId id="265" r:id="rId26"/>
    <p:sldId id="268" r:id="rId27"/>
    <p:sldId id="266" r:id="rId28"/>
    <p:sldId id="281" r:id="rId29"/>
    <p:sldId id="273" r:id="rId30"/>
    <p:sldId id="30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5" autoAdjust="0"/>
    <p:restoredTop sz="94670" autoAdjust="0"/>
  </p:normalViewPr>
  <p:slideViewPr>
    <p:cSldViewPr>
      <p:cViewPr>
        <p:scale>
          <a:sx n="55" d="100"/>
          <a:sy n="55" d="100"/>
        </p:scale>
        <p:origin x="-90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EE5980-7095-49AA-95F6-065227FD5F05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B4894-AF0C-46BF-ADB1-6D7D945A51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376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692696"/>
            <a:ext cx="6624736" cy="504056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Обобщение опыта работы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«Приобщение дошкольников к истокам национальной культуры через народные игры»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Разработали воспитатели:</a:t>
            </a:r>
            <a:br>
              <a:rPr lang="ru-RU" sz="3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Кондратович Е.А.</a:t>
            </a:r>
            <a:br>
              <a:rPr lang="ru-RU" sz="3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31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Божкова</a:t>
            </a:r>
            <a:r>
              <a:rPr lang="ru-RU" sz="3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А.С.</a:t>
            </a:r>
            <a:br>
              <a:rPr lang="ru-RU" sz="3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МКДОУ № №323.</a:t>
            </a:r>
            <a:br>
              <a:rPr lang="ru-RU" sz="3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7029400"/>
            <a:ext cx="6008712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61"/>
            <a:ext cx="2451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692696"/>
            <a:ext cx="6574516" cy="49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910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6131024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Конкурс «Вечерние посиделки»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8" y="54000"/>
            <a:ext cx="2431712" cy="68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1162050"/>
            <a:ext cx="4295775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429000"/>
            <a:ext cx="43529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877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Развлечения с родителями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8" y="0"/>
            <a:ext cx="2444160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28918"/>
            <a:ext cx="5949950" cy="446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8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60648"/>
            <a:ext cx="7308304" cy="5378152"/>
          </a:xfrm>
        </p:spPr>
        <p:txBody>
          <a:bodyPr>
            <a:noAutofit/>
          </a:bodyPr>
          <a:lstStyle/>
          <a:p>
            <a:pPr marL="914400" lvl="1" indent="-457200" algn="l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«Бубенцы»</a:t>
            </a:r>
          </a:p>
          <a:p>
            <a:pPr marL="914400" lvl="1" indent="-457200" algn="l"/>
            <a:endParaRPr lang="ru-RU" sz="2400" b="1" i="1" dirty="0" smtClean="0">
              <a:solidFill>
                <a:schemeClr val="tx1"/>
              </a:solidFill>
            </a:endParaRPr>
          </a:p>
          <a:p>
            <a:pPr marL="914400" lvl="1" indent="-457200" algn="l"/>
            <a:endParaRPr lang="ru-RU" sz="2400" b="1" i="1" dirty="0" smtClean="0">
              <a:solidFill>
                <a:schemeClr val="tx1"/>
              </a:solidFill>
            </a:endParaRPr>
          </a:p>
          <a:p>
            <a:pPr marL="914400" lvl="1" indent="-457200" algn="l"/>
            <a:endParaRPr lang="ru-RU" sz="2400" b="1" i="1" dirty="0" smtClean="0">
              <a:solidFill>
                <a:schemeClr val="tx1"/>
              </a:solidFill>
            </a:endParaRPr>
          </a:p>
          <a:p>
            <a:pPr algn="l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86000" y="751344"/>
            <a:ext cx="63184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Дети встают в круг. На середину выходят двое - один с бубенцом или колокольчиком, другой - с завязанными глазами. </a:t>
            </a:r>
          </a:p>
          <a:p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Все дети говорят:</a:t>
            </a:r>
          </a:p>
          <a:p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Трынцы-брынцы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, бубенцы,</a:t>
            </a:r>
            <a:b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Раззвонились удальцы:</a:t>
            </a:r>
            <a:b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Диги-диги-диги-дон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Отгадай, откуда звон!</a:t>
            </a:r>
          </a:p>
          <a:p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После этих слов "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жмурка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" ловит увертывающегося игрока.</a:t>
            </a:r>
          </a:p>
          <a:p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Правила:  Ловить начинать только после слов «Звон!». Игрок, которого ловят, не должен выбегать за пределы круга.</a:t>
            </a:r>
            <a:b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Варианты: Дети, образующие круг, могут водить хоровод.</a:t>
            </a:r>
            <a:b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temp\садик\T1iVxiQ8n5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219" y="886408"/>
            <a:ext cx="6780245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81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0"/>
            <a:ext cx="7308304" cy="5638800"/>
          </a:xfrm>
        </p:spPr>
        <p:txBody>
          <a:bodyPr>
            <a:noAutofit/>
          </a:bodyPr>
          <a:lstStyle/>
          <a:p>
            <a:pPr marL="914400" lvl="1" indent="-457200" algn="l"/>
            <a:r>
              <a:rPr lang="ru-RU" sz="2400" b="1" i="1" dirty="0" smtClean="0">
                <a:solidFill>
                  <a:schemeClr val="tx1"/>
                </a:solidFill>
              </a:rPr>
              <a:t>    </a:t>
            </a:r>
          </a:p>
          <a:p>
            <a:pPr marL="914400" lvl="1" indent="-457200" algn="l"/>
            <a:endParaRPr lang="ru-RU" sz="2400" b="1" i="1" dirty="0" smtClean="0">
              <a:solidFill>
                <a:schemeClr val="tx1"/>
              </a:solidFill>
            </a:endParaRPr>
          </a:p>
          <a:p>
            <a:pPr algn="l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86000" y="0"/>
            <a:ext cx="6462464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endParaRPr lang="ru-RU" altLang="ru-RU" dirty="0" smtClean="0"/>
          </a:p>
          <a:p>
            <a:pPr algn="just" fontAlgn="t"/>
            <a:r>
              <a:rPr lang="ru-RU" alt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«</a:t>
            </a:r>
            <a:r>
              <a:rPr lang="ru-RU" alt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Бабка-Ёжка</a:t>
            </a:r>
            <a:r>
              <a:rPr lang="ru-RU" alt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 fontAlgn="t"/>
            <a:endParaRPr lang="ru-RU" alt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t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Дети образуют круг. В середину круга встает водящий — Бабка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Ежка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, в руках у нее «помело». Вокруг неё дети водят хоровод и поют: </a:t>
            </a:r>
            <a:b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               Бабка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Ежка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- Костяная Ножка</a:t>
            </a:r>
          </a:p>
          <a:p>
            <a:pPr fontAlgn="t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               С печки упала, </a:t>
            </a:r>
          </a:p>
          <a:p>
            <a:pPr fontAlgn="t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               Ногу сломала, </a:t>
            </a:r>
          </a:p>
          <a:p>
            <a:pPr fontAlgn="t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              А потом и говорит:</a:t>
            </a:r>
          </a:p>
          <a:p>
            <a:pPr fontAlgn="t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              У меня нога болит. </a:t>
            </a:r>
          </a:p>
          <a:p>
            <a:pPr fontAlgn="t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После слов «у меня нога болит» Бабка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Ежка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скачет на одной ноге и старается кого-нибудь коснуться «помелом». Все разбегаются. К кому прикоснется — тот «заколдован» и замирает.</a:t>
            </a:r>
          </a:p>
          <a:p>
            <a:pPr fontAlgn="t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Правила игры : «Заколдованный» стоит на месте. Выбирается другой водящий, когда «заколдованных»  станет много.</a:t>
            </a:r>
          </a:p>
          <a:p>
            <a:pPr fontAlgn="t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Вариант: пойманный становится бабкой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Ёжкой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0"/>
            <a:ext cx="7308304" cy="5638800"/>
          </a:xfrm>
        </p:spPr>
        <p:txBody>
          <a:bodyPr>
            <a:noAutofit/>
          </a:bodyPr>
          <a:lstStyle/>
          <a:p>
            <a:pPr marL="914400" lvl="1" indent="-457200" algn="l"/>
            <a:r>
              <a:rPr lang="ru-RU" sz="2400" b="1" i="1" dirty="0" smtClean="0">
                <a:solidFill>
                  <a:schemeClr val="tx1"/>
                </a:solidFill>
              </a:rPr>
              <a:t>    </a:t>
            </a:r>
          </a:p>
          <a:p>
            <a:pPr marL="914400" lvl="1" indent="-457200" algn="l"/>
            <a:endParaRPr lang="ru-RU" sz="2400" b="1" i="1" dirty="0" smtClean="0">
              <a:solidFill>
                <a:schemeClr val="tx1"/>
              </a:solidFill>
            </a:endParaRPr>
          </a:p>
          <a:p>
            <a:pPr algn="l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temp\садик\I6jJ8V9Rub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057" y="106424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temp\садик\oH0WvJlnfj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29000"/>
            <a:ext cx="4356000" cy="32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52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60648"/>
            <a:ext cx="7308304" cy="5378152"/>
          </a:xfrm>
        </p:spPr>
        <p:txBody>
          <a:bodyPr>
            <a:noAutofit/>
          </a:bodyPr>
          <a:lstStyle/>
          <a:p>
            <a:pPr marL="914400" lvl="1" indent="-457200" algn="l"/>
            <a:r>
              <a:rPr lang="ru-RU" sz="2400" b="1" i="1" dirty="0" smtClean="0">
                <a:solidFill>
                  <a:schemeClr val="tx1"/>
                </a:solidFill>
              </a:rPr>
              <a:t>    </a:t>
            </a:r>
          </a:p>
          <a:p>
            <a:pPr marL="914400" lvl="1" indent="-457200" algn="l"/>
            <a:endParaRPr lang="ru-RU" sz="2400" b="1" i="1" dirty="0" smtClean="0">
              <a:solidFill>
                <a:schemeClr val="tx1"/>
              </a:solidFill>
            </a:endParaRPr>
          </a:p>
          <a:p>
            <a:pPr algn="l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86000" y="-633650"/>
            <a:ext cx="6858000" cy="707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«Золотые ворота»</a:t>
            </a:r>
          </a:p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Пара игроков встают лицом друг к другу и поднимают вверх руки – это ворота. Остальные игроки берутся друг за друга так, что получается цепочка. Все дети говорят:</a:t>
            </a:r>
          </a:p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 Ай, люди, ай, люди,</a:t>
            </a:r>
          </a:p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 Наши руки мы сплели.</a:t>
            </a:r>
          </a:p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 Мы их подняли повыше,</a:t>
            </a:r>
          </a:p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 Получилась красота!</a:t>
            </a:r>
          </a:p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 Получились не простые,</a:t>
            </a:r>
          </a:p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Золотые ворота!         </a:t>
            </a:r>
            <a:b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Игроки-ворота говорят стишок, а цепочка должна быстро пройти между ними. Дети – «ворота» говорят:</a:t>
            </a:r>
            <a:b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   Золотые ворота</a:t>
            </a:r>
            <a:b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   Пропускают не всегда.</a:t>
            </a:r>
            <a:b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   Первый раз прощается,</a:t>
            </a:r>
            <a:b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   Второй - запрещается.</a:t>
            </a:r>
            <a:b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   А на третий раз</a:t>
            </a:r>
            <a:b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                 Не пропустим вас!</a:t>
            </a:r>
            <a:b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С этими словами руки опускаются, ворота захлопываются. Те, которые оказались пойманными, становятся дополнительными воротами. "Ворота" побеждают, если им удалось поймать всех игроков.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60648"/>
            <a:ext cx="7308304" cy="5378152"/>
          </a:xfrm>
        </p:spPr>
        <p:txBody>
          <a:bodyPr>
            <a:noAutofit/>
          </a:bodyPr>
          <a:lstStyle/>
          <a:p>
            <a:pPr marL="914400" lvl="1" indent="-457200" algn="l"/>
            <a:r>
              <a:rPr lang="ru-RU" sz="2400" b="1" i="1" dirty="0" smtClean="0">
                <a:solidFill>
                  <a:schemeClr val="tx1"/>
                </a:solidFill>
              </a:rPr>
              <a:t>    </a:t>
            </a:r>
          </a:p>
          <a:p>
            <a:pPr marL="914400" lvl="1" indent="-457200" algn="l"/>
            <a:endParaRPr lang="ru-RU" sz="2400" b="1" i="1" dirty="0" smtClean="0">
              <a:solidFill>
                <a:schemeClr val="tx1"/>
              </a:solidFill>
            </a:endParaRPr>
          </a:p>
          <a:p>
            <a:pPr algn="l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temp\садик\dn4LoJDrBT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352" y="332656"/>
            <a:ext cx="4230216" cy="317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temp\садик\PHAoLsV1W4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5318"/>
            <a:ext cx="4272000" cy="32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2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60648"/>
            <a:ext cx="7308304" cy="5378152"/>
          </a:xfrm>
        </p:spPr>
        <p:txBody>
          <a:bodyPr>
            <a:noAutofit/>
          </a:bodyPr>
          <a:lstStyle/>
          <a:p>
            <a:pPr marL="914400" lvl="1" indent="-457200"/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«Калачи»</a:t>
            </a:r>
            <a:endParaRPr lang="ru-RU" sz="3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0" lvl="1" indent="-457200" algn="l"/>
            <a:endParaRPr lang="ru-RU" sz="3600" b="1" i="1" dirty="0" smtClean="0">
              <a:solidFill>
                <a:schemeClr val="tx1"/>
              </a:solidFill>
            </a:endParaRPr>
          </a:p>
          <a:p>
            <a:pPr algn="l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86000" y="1"/>
            <a:ext cx="660648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endParaRPr lang="ru-RU" altLang="ru-RU" dirty="0" smtClean="0"/>
          </a:p>
          <a:p>
            <a:pPr algn="just" fontAlgn="t"/>
            <a:r>
              <a:rPr lang="ru-RU" alt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alt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831613"/>
            <a:ext cx="61206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Дети становятся в три круга. Двигаются подскоками по кругу и при этом произносят слова: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Бай-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качи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качи-качи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Глянь — баранки, калачи!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 пылу, с жару, из печи.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окончании слов игроки бегают врассыпную по одному по площадке. На слова «Найди свой калач!» возвращаются в свой круг. При повторении игры могут меняться местами в кругах.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970" y="3847345"/>
            <a:ext cx="3505789" cy="26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914" y="3847345"/>
            <a:ext cx="3504406" cy="26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0"/>
            <a:ext cx="6696744" cy="5638800"/>
          </a:xfrm>
        </p:spPr>
        <p:txBody>
          <a:bodyPr>
            <a:noAutofit/>
          </a:bodyPr>
          <a:lstStyle/>
          <a:p>
            <a:pPr algn="l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Из истории.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Русские народные подвижные игры имеют многотысячелетнюю историю: они сохранились до наших дней со времен глубокой старины, передавались из поколения в поколение, вбирая в себя лучшие национальные традиции.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Дети раннего возраста воспитывались в семьях на прибаутках, </a:t>
            </a:r>
            <a:r>
              <a:rPr lang="ru-RU" sz="2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потешках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играх-забавах,  связанных с первоначальными движениями самого малыша. В жизни более старших детей бытовали народные игры с разнообразным двигательным содержанием, включающие заманчивые для ребят зачины, </a:t>
            </a:r>
            <a:r>
              <a:rPr lang="ru-RU" sz="2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певалки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считалки. </a:t>
            </a:r>
          </a:p>
          <a:p>
            <a:pPr algn="l">
              <a:spcBef>
                <a:spcPts val="0"/>
              </a:spcBef>
              <a:defRPr/>
            </a:pPr>
            <a:endParaRPr lang="ru-RU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2" y="4293096"/>
            <a:ext cx="3031047" cy="227687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221088"/>
            <a:ext cx="3042337" cy="2348880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404664"/>
            <a:ext cx="6419056" cy="9361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«Веселая ткачиха»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55" y="49860"/>
            <a:ext cx="2444160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61808" y="1628800"/>
            <a:ext cx="64586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Два ряда играющих становятся друг напротив друга и сцепляются меж собой под локти. Два игрока-челнока пробегают меж этих рядов навстречу друг другу. Ряды при этом постоянно сходятся и расходятся, напевая стишок и постепенно ускоряясь. Проигрывает тот челнок, который не успевает пробежать между рядов до их схождения и оказывается зажат между ними. Затем выигравший челнок выбирает следующую пару челноков для игры. Стишок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веселая ткачиха,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Хорошо умею ткать,</a:t>
            </a:r>
          </a:p>
          <a:p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Пинч-понч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клёпа-клёпа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Хорошо умею ткать.</a:t>
            </a:r>
          </a:p>
        </p:txBody>
      </p:sp>
    </p:spTree>
    <p:extLst>
      <p:ext uri="{BB962C8B-B14F-4D97-AF65-F5344CB8AC3E}">
        <p14:creationId xmlns:p14="http://schemas.microsoft.com/office/powerpoint/2010/main" val="384089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55" y="49860"/>
            <a:ext cx="2444160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temp\садик\hZW1KXLEqE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962" y="652980"/>
            <a:ext cx="4080001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temp\садик\EAoUtKRXqi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22834"/>
            <a:ext cx="393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11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19056" cy="41805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«Арина».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00"/>
            <a:ext cx="2444578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07804" y="908720"/>
            <a:ext cx="554461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Дети встают в круг. Считалкой выбрать водящего. Играющие встают в круг, в середине – водящий (Арина). Ему завязывают глаза. Все водят хоровод и поют: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Долгая Арина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Встань выше овина,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Рученьки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сложи,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Чье имя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скажи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Затем, коснувшись одного из играющих, старается его имя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назвать (наощупь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). Чье имя отгадает, тот будет Ариной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/>
          </a:p>
        </p:txBody>
      </p:sp>
      <p:pic>
        <p:nvPicPr>
          <p:cNvPr id="5" name="Picture 2" descr="C:\temp\садик\CcAQ4XXBF_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328" y="3645024"/>
            <a:ext cx="3408000" cy="25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temp\садик\L_ad-9fVzQ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645024"/>
            <a:ext cx="3407999" cy="25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68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60648"/>
            <a:ext cx="6573416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Посещение музея – театра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«Тридевятое царство»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923"/>
            <a:ext cx="2392704" cy="66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3375000" cy="45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728" y="1614046"/>
            <a:ext cx="3375000" cy="45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894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9"/>
            <a:ext cx="2451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924835"/>
            <a:ext cx="6528000" cy="48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04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60648"/>
            <a:ext cx="7308304" cy="5378152"/>
          </a:xfrm>
        </p:spPr>
        <p:txBody>
          <a:bodyPr>
            <a:noAutofit/>
          </a:bodyPr>
          <a:lstStyle/>
          <a:p>
            <a:pPr marL="914400" lvl="1" indent="-457200" algn="l"/>
            <a:r>
              <a:rPr lang="ru-RU" sz="2400" b="1" i="1" dirty="0" smtClean="0">
                <a:solidFill>
                  <a:schemeClr val="tx1"/>
                </a:solidFill>
              </a:rPr>
              <a:t>   </a:t>
            </a:r>
          </a:p>
          <a:p>
            <a:pPr algn="l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96752"/>
            <a:ext cx="6768000" cy="50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60648"/>
            <a:ext cx="7308304" cy="5378152"/>
          </a:xfrm>
        </p:spPr>
        <p:txBody>
          <a:bodyPr>
            <a:noAutofit/>
          </a:bodyPr>
          <a:lstStyle/>
          <a:p>
            <a:pPr marL="914400" lvl="1" indent="-457200" algn="l"/>
            <a:r>
              <a:rPr lang="ru-RU" sz="2400" b="1" i="1" dirty="0" smtClean="0">
                <a:solidFill>
                  <a:schemeClr val="tx1"/>
                </a:solidFill>
              </a:rPr>
              <a:t>    </a:t>
            </a:r>
          </a:p>
          <a:p>
            <a:pPr marL="914400" lvl="1" indent="-457200" algn="l"/>
            <a:endParaRPr lang="ru-RU" sz="2400" b="1" i="1" dirty="0" smtClean="0">
              <a:solidFill>
                <a:schemeClr val="tx1"/>
              </a:solidFill>
            </a:endParaRPr>
          </a:p>
          <a:p>
            <a:pPr algn="l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907704" y="260648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b="1" i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096" y="405000"/>
            <a:ext cx="4536000" cy="6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188640"/>
            <a:ext cx="6120680" cy="5450160"/>
          </a:xfrm>
        </p:spPr>
        <p:txBody>
          <a:bodyPr>
            <a:noAutofit/>
          </a:bodyPr>
          <a:lstStyle/>
          <a:p>
            <a:pPr algn="l"/>
            <a:endPara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3042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627784" y="2204864"/>
            <a:ext cx="669674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61149"/>
            <a:ext cx="4848000" cy="36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680" y="3212378"/>
            <a:ext cx="4704000" cy="35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0"/>
            <a:ext cx="7092280" cy="5638800"/>
          </a:xfrm>
        </p:spPr>
        <p:txBody>
          <a:bodyPr>
            <a:noAutofit/>
          </a:bodyPr>
          <a:lstStyle/>
          <a:p>
            <a:pPr algn="l"/>
            <a:endPara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3042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67744" y="404664"/>
            <a:ext cx="669674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11152" y="-171400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050" y="103748"/>
            <a:ext cx="2673000" cy="35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825" y="2492896"/>
            <a:ext cx="5424000" cy="40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60648"/>
            <a:ext cx="7308304" cy="5378152"/>
          </a:xfrm>
        </p:spPr>
        <p:txBody>
          <a:bodyPr>
            <a:noAutofit/>
          </a:bodyPr>
          <a:lstStyle/>
          <a:p>
            <a:pPr marL="914400" lvl="1" indent="-457200" algn="l"/>
            <a:r>
              <a:rPr lang="ru-RU" sz="2400" b="1" i="1" dirty="0" smtClean="0">
                <a:solidFill>
                  <a:schemeClr val="tx1"/>
                </a:solidFill>
              </a:rPr>
              <a:t>    </a:t>
            </a:r>
          </a:p>
          <a:p>
            <a:pPr marL="914400" lvl="1" indent="-457200" algn="l"/>
            <a:endParaRPr lang="ru-RU" sz="2400" b="1" i="1" dirty="0" smtClean="0">
              <a:solidFill>
                <a:schemeClr val="tx1"/>
              </a:solidFill>
            </a:endParaRPr>
          </a:p>
          <a:p>
            <a:pPr algn="l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4656000" cy="34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10704"/>
            <a:ext cx="3024000" cy="40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76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Актуальность.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50" y="24389"/>
            <a:ext cx="2444160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23755" y="948690"/>
            <a:ext cx="511256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Приобщение ребенка к народной культуре с первых лет жизни помогает заложить в нем фундамент нравственности, патриотизма, формирует основы самосознания  и индивидуальности. Через проигрывание русских народных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игр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 дети  хорошо знакомятся не только с  историей Российского государства, но и с традициями национальной культуры,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осознают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 понимают и активно участвовать в возрождении национальной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культуры.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716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1" y="0"/>
            <a:ext cx="2451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9000"/>
            <a:ext cx="4725000" cy="63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452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Цель.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736"/>
            <a:ext cx="2444160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179863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Приобщение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детей к истокам русской народной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культуре; развивать интерес к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русским народным подвижным играм.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74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629196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b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1" y="14935"/>
            <a:ext cx="2403866" cy="67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889844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познакомить детей с народными играми;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знакомить с историей возникновения праздников, народных игр;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развивать интерес к истории, традициям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русского народа;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познавательные интересы, любознательность, наблюдательность;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развивать связную речь, активизировать словарь детей через народный фольклор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вызвать положительные эмоции и чувства детей в процессе познания;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воспитывать нравственные качества личности (уважительное отношение к старшим, доброта, отзывчивость, справедливость).</a:t>
            </a:r>
          </a:p>
        </p:txBody>
      </p:sp>
    </p:spTree>
    <p:extLst>
      <p:ext uri="{BB962C8B-B14F-4D97-AF65-F5344CB8AC3E}">
        <p14:creationId xmlns:p14="http://schemas.microsoft.com/office/powerpoint/2010/main" val="249284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80211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«Пришла Коляда – отворяй ворота!»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1" y="0"/>
            <a:ext cx="2450239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193" y="980728"/>
            <a:ext cx="5181600" cy="38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93" y="3368035"/>
            <a:ext cx="4314545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138"/>
            <a:ext cx="2450239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73" y="-25715"/>
            <a:ext cx="2450239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403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«Здравствуй, Масленица дорогая!»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482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52736"/>
            <a:ext cx="4572000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720" y="3284984"/>
            <a:ext cx="4461384" cy="33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1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445" y="188640"/>
            <a:ext cx="4992000" cy="37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51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3345"/>
            <a:ext cx="4464757" cy="33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76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445" y="188640"/>
            <a:ext cx="4992000" cy="37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51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3345"/>
            <a:ext cx="4464757" cy="33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123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453</Words>
  <Application>Microsoft Office PowerPoint</Application>
  <PresentationFormat>Экран (4:3)</PresentationFormat>
  <Paragraphs>85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      Обобщение опыта работы : «Приобщение дошкольников к истокам национальной культуры через народные игры»    Разработали воспитатели:                                    Кондратович Е.А.                                    Божкова А.С.                                    МКДОУ № №323. </vt:lpstr>
      <vt:lpstr>Презентация PowerPoint</vt:lpstr>
      <vt:lpstr>Актуальность.</vt:lpstr>
      <vt:lpstr>Цель.</vt:lpstr>
      <vt:lpstr>Задачи: </vt:lpstr>
      <vt:lpstr>«Пришла Коляда – отворяй ворота!»</vt:lpstr>
      <vt:lpstr>«Здравствуй, Масленица дорогая!»</vt:lpstr>
      <vt:lpstr>Презентация PowerPoint</vt:lpstr>
      <vt:lpstr>Презентация PowerPoint</vt:lpstr>
      <vt:lpstr>Презентация PowerPoint</vt:lpstr>
      <vt:lpstr>Конкурс «Вечерние посиделки»</vt:lpstr>
      <vt:lpstr>Развлечения с родителями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«Веселая ткачиха»</vt:lpstr>
      <vt:lpstr>Презентация PowerPoint</vt:lpstr>
      <vt:lpstr>«Арина».</vt:lpstr>
      <vt:lpstr>Посещение музея – театра «Тридевятое царство»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Русские народные подвижные  игры </dc:title>
  <dc:creator>Ромка</dc:creator>
  <cp:lastModifiedBy>елена</cp:lastModifiedBy>
  <cp:revision>120</cp:revision>
  <dcterms:created xsi:type="dcterms:W3CDTF">2015-11-08T17:23:15Z</dcterms:created>
  <dcterms:modified xsi:type="dcterms:W3CDTF">2019-08-31T05:13:33Z</dcterms:modified>
</cp:coreProperties>
</file>