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46ED-B62D-49A3-B725-C508FA24B613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AE195-B171-430C-815F-B3CF911C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46ED-B62D-49A3-B725-C508FA24B613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AE195-B171-430C-815F-B3CF911C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46ED-B62D-49A3-B725-C508FA24B613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AE195-B171-430C-815F-B3CF911C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46ED-B62D-49A3-B725-C508FA24B613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AE195-B171-430C-815F-B3CF911C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46ED-B62D-49A3-B725-C508FA24B613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AE195-B171-430C-815F-B3CF911C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46ED-B62D-49A3-B725-C508FA24B613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AE195-B171-430C-815F-B3CF911C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46ED-B62D-49A3-B725-C508FA24B613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AE195-B171-430C-815F-B3CF911C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46ED-B62D-49A3-B725-C508FA24B613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AE195-B171-430C-815F-B3CF911C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46ED-B62D-49A3-B725-C508FA24B613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AE195-B171-430C-815F-B3CF911C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46ED-B62D-49A3-B725-C508FA24B613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AE195-B171-430C-815F-B3CF911C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46ED-B62D-49A3-B725-C508FA24B613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AE195-B171-430C-815F-B3CF911C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546ED-B62D-49A3-B725-C508FA24B613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AE195-B171-430C-815F-B3CF911C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42408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560" y="1484784"/>
            <a:ext cx="792728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4400" b="1" spc="200" dirty="0" smtClean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rgbClr val="7030A0"/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  <a:p>
            <a:pPr algn="ctr"/>
            <a:r>
              <a:rPr lang="ru-RU" sz="4400" b="1" spc="20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7030A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дидактическая </a:t>
            </a:r>
            <a:r>
              <a:rPr lang="ru-RU" sz="4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7030A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игра </a:t>
            </a:r>
          </a:p>
          <a:p>
            <a:pPr algn="ctr"/>
            <a:r>
              <a:rPr lang="ru-RU" sz="4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7030A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д</a:t>
            </a:r>
            <a:r>
              <a:rPr lang="ru-RU" sz="4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7030A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ля детей </a:t>
            </a:r>
          </a:p>
          <a:p>
            <a:pPr algn="ctr"/>
            <a:r>
              <a:rPr lang="ru-RU" sz="4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7030A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среднего возраста</a:t>
            </a:r>
          </a:p>
          <a:p>
            <a:pPr algn="ctr"/>
            <a:r>
              <a:rPr lang="ru-RU" sz="4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7030A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«Кто пришел к нам в гости»</a:t>
            </a:r>
            <a:endParaRPr lang="ru-RU" sz="44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rgbClr val="7030A0"/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42408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1124744"/>
            <a:ext cx="777686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Формировать умение подбирать ритм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различных персонажей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Ход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игры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Музыкальный руководитель показывает карточки с разными животным. Например: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Карточка медведя, значит ребенок должен сыграть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 бубне,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ребенок должен играть медленно),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Зайчик (прыгает под быстрые удары молоточком на металлофоне),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Лошадка (скачет под четкие, ритмичные удары молоточка или ложек),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Птичка (летит под звон колокольчика).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42408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1_4752d3ff8659339023045db12edb4db5.jp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248" y="4005064"/>
            <a:ext cx="1944764" cy="2323728"/>
          </a:xfrm>
          <a:prstGeom prst="rect">
            <a:avLst/>
          </a:prstGeom>
        </p:spPr>
      </p:pic>
      <p:pic>
        <p:nvPicPr>
          <p:cNvPr id="4" name="Рисунок 3" descr="0_b2a4b_d4d27783_ori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2708920"/>
            <a:ext cx="2042164" cy="3569215"/>
          </a:xfrm>
          <a:prstGeom prst="rect">
            <a:avLst/>
          </a:prstGeom>
        </p:spPr>
      </p:pic>
      <p:pic>
        <p:nvPicPr>
          <p:cNvPr id="5" name="Рисунок 4" descr="Без названия (2)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936" y="908720"/>
            <a:ext cx="2028825" cy="2257425"/>
          </a:xfrm>
          <a:prstGeom prst="rect">
            <a:avLst/>
          </a:prstGeom>
        </p:spPr>
      </p:pic>
      <p:pic>
        <p:nvPicPr>
          <p:cNvPr id="6" name="Рисунок 5" descr="hqdefault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775" r="15351"/>
          <a:stretch>
            <a:fillRect/>
          </a:stretch>
        </p:blipFill>
        <p:spPr>
          <a:xfrm>
            <a:off x="2915816" y="3284984"/>
            <a:ext cx="3240360" cy="314096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25</Words>
  <Application>Microsoft Office PowerPoint</Application>
  <PresentationFormat>Экран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bobahahbar</dc:creator>
  <cp:lastModifiedBy>bobahahbar</cp:lastModifiedBy>
  <cp:revision>5</cp:revision>
  <dcterms:created xsi:type="dcterms:W3CDTF">2017-05-08T12:35:30Z</dcterms:created>
  <dcterms:modified xsi:type="dcterms:W3CDTF">2017-05-09T15:13:15Z</dcterms:modified>
</cp:coreProperties>
</file>