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3D7A7-E3C6-4C3B-AAA3-E54749B2CA81}" type="datetimeFigureOut">
              <a:rPr lang="ru-RU" smtClean="0"/>
              <a:pPr/>
              <a:t>09.05.2017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75EEA-9942-4217-8AA4-0231744563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3D7A7-E3C6-4C3B-AAA3-E54749B2CA81}" type="datetimeFigureOut">
              <a:rPr lang="ru-RU" smtClean="0"/>
              <a:pPr/>
              <a:t>09.05.2017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75EEA-9942-4217-8AA4-0231744563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3D7A7-E3C6-4C3B-AAA3-E54749B2CA81}" type="datetimeFigureOut">
              <a:rPr lang="ru-RU" smtClean="0"/>
              <a:pPr/>
              <a:t>09.05.2017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75EEA-9942-4217-8AA4-0231744563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3D7A7-E3C6-4C3B-AAA3-E54749B2CA81}" type="datetimeFigureOut">
              <a:rPr lang="ru-RU" smtClean="0"/>
              <a:pPr/>
              <a:t>09.05.2017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75EEA-9942-4217-8AA4-0231744563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3D7A7-E3C6-4C3B-AAA3-E54749B2CA81}" type="datetimeFigureOut">
              <a:rPr lang="ru-RU" smtClean="0"/>
              <a:pPr/>
              <a:t>09.05.2017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75EEA-9942-4217-8AA4-0231744563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3D7A7-E3C6-4C3B-AAA3-E54749B2CA81}" type="datetimeFigureOut">
              <a:rPr lang="ru-RU" smtClean="0"/>
              <a:pPr/>
              <a:t>09.05.2017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75EEA-9942-4217-8AA4-0231744563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3D7A7-E3C6-4C3B-AAA3-E54749B2CA81}" type="datetimeFigureOut">
              <a:rPr lang="ru-RU" smtClean="0"/>
              <a:pPr/>
              <a:t>09.05.2017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75EEA-9942-4217-8AA4-0231744563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3D7A7-E3C6-4C3B-AAA3-E54749B2CA81}" type="datetimeFigureOut">
              <a:rPr lang="ru-RU" smtClean="0"/>
              <a:pPr/>
              <a:t>09.05.2017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75EEA-9942-4217-8AA4-0231744563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3D7A7-E3C6-4C3B-AAA3-E54749B2CA81}" type="datetimeFigureOut">
              <a:rPr lang="ru-RU" smtClean="0"/>
              <a:pPr/>
              <a:t>09.05.2017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75EEA-9942-4217-8AA4-0231744563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3D7A7-E3C6-4C3B-AAA3-E54749B2CA81}" type="datetimeFigureOut">
              <a:rPr lang="ru-RU" smtClean="0"/>
              <a:pPr/>
              <a:t>09.05.2017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75EEA-9942-4217-8AA4-0231744563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3D7A7-E3C6-4C3B-AAA3-E54749B2CA81}" type="datetimeFigureOut">
              <a:rPr lang="ru-RU" smtClean="0"/>
              <a:pPr/>
              <a:t>09.05.2017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75EEA-9942-4217-8AA4-0231744563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93D7A7-E3C6-4C3B-AAA3-E54749B2CA81}" type="datetimeFigureOut">
              <a:rPr lang="ru-RU" smtClean="0"/>
              <a:pPr/>
              <a:t>09.05.2017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475EEA-9942-4217-8AA4-02317445638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Без названия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7029400"/>
          </a:xfrm>
          <a:prstGeom prst="rect">
            <a:avLst/>
          </a:prstGeom>
        </p:spPr>
      </p:pic>
      <p:pic>
        <p:nvPicPr>
          <p:cNvPr id="3" name="Рисунок 2" descr="dyatel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1600" y="980728"/>
            <a:ext cx="1171902" cy="106186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51520" y="2132856"/>
            <a:ext cx="8892480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8000">
                  <a:solidFill>
                    <a:schemeClr val="tx2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Дидактическая </a:t>
            </a:r>
            <a:r>
              <a:rPr lang="ru-RU" sz="5400" b="1" dirty="0" smtClean="0">
                <a:ln w="18000">
                  <a:solidFill>
                    <a:schemeClr val="tx2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игра</a:t>
            </a:r>
          </a:p>
          <a:p>
            <a:pPr algn="ctr"/>
            <a:r>
              <a:rPr lang="ru-RU" sz="5400" b="1" dirty="0">
                <a:ln w="18000">
                  <a:solidFill>
                    <a:schemeClr val="tx2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</a:t>
            </a:r>
            <a:r>
              <a:rPr lang="ru-RU" sz="5400" b="1" dirty="0" smtClean="0">
                <a:ln w="18000">
                  <a:solidFill>
                    <a:schemeClr val="tx2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ля детей </a:t>
            </a:r>
          </a:p>
          <a:p>
            <a:pPr algn="ctr"/>
            <a:r>
              <a:rPr lang="ru-RU" sz="5400" b="1" dirty="0" smtClean="0">
                <a:ln w="18000">
                  <a:solidFill>
                    <a:schemeClr val="tx2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среднего возраста</a:t>
            </a:r>
          </a:p>
          <a:p>
            <a:pPr algn="ctr"/>
            <a:r>
              <a:rPr lang="ru-RU" sz="5400" b="1" dirty="0" smtClean="0">
                <a:ln w="18000">
                  <a:solidFill>
                    <a:schemeClr val="tx2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«Дятел»</a:t>
            </a:r>
            <a:endParaRPr lang="ru-RU" sz="5400" b="1" dirty="0">
              <a:ln w="18000">
                <a:solidFill>
                  <a:schemeClr val="tx2">
                    <a:lumMod val="50000"/>
                  </a:schemeClr>
                </a:solidFill>
                <a:prstDash val="solid"/>
                <a:miter lim="800000"/>
              </a:ln>
              <a:solidFill>
                <a:schemeClr val="tx2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5" name="Рисунок 4" descr="djatel_color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68144" y="620688"/>
            <a:ext cx="1872208" cy="187220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240691_fon-les-risuno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835696" y="908720"/>
            <a:ext cx="56166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323528" y="836712"/>
            <a:ext cx="8316416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:  Выстукивание заданного ритма.</a:t>
            </a: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Ход игры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Музыкальный руководитель: проговаривает текст с ритмическим выстукиванием:</a:t>
            </a:r>
          </a:p>
          <a:p>
            <a:pPr algn="just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        Тук, тук, тук-тук-тук,</a:t>
            </a:r>
          </a:p>
          <a:p>
            <a:pPr algn="just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        Мы в лесу слыхали стук.</a:t>
            </a:r>
          </a:p>
          <a:p>
            <a:pPr algn="just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        Тук, тук, тук-тук-тук,</a:t>
            </a:r>
          </a:p>
          <a:p>
            <a:pPr algn="just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        Это дятел сел на сук.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Музыкальный руководитель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задает ритмический рисунок, дети повторяют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Чтобы выстукивать ритм можно взять бубен, барабан, ложки. (Позже на месте ведущего может быть ребенок)</a:t>
            </a:r>
          </a:p>
          <a:p>
            <a:pPr algn="just"/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40691_fon-les-risuno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pic>
        <p:nvPicPr>
          <p:cNvPr id="3" name="Рисунок 2" descr="images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324544" y="2492896"/>
            <a:ext cx="3600400" cy="2927970"/>
          </a:xfrm>
          <a:prstGeom prst="rect">
            <a:avLst/>
          </a:prstGeom>
        </p:spPr>
      </p:pic>
      <p:pic>
        <p:nvPicPr>
          <p:cNvPr id="4" name="Рисунок 3" descr="lozki-muz-instrument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b="4530"/>
          <a:stretch>
            <a:fillRect/>
          </a:stretch>
        </p:blipFill>
        <p:spPr>
          <a:xfrm>
            <a:off x="2987824" y="4077072"/>
            <a:ext cx="2789678" cy="1944216"/>
          </a:xfrm>
          <a:prstGeom prst="rect">
            <a:avLst/>
          </a:prstGeom>
        </p:spPr>
      </p:pic>
      <p:pic>
        <p:nvPicPr>
          <p:cNvPr id="5" name="Рисунок 4" descr="Без названия (1)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28184" y="2852936"/>
            <a:ext cx="2719189" cy="2647181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11</Words>
  <Application>Microsoft Office PowerPoint</Application>
  <PresentationFormat>Экран (4:3)</PresentationFormat>
  <Paragraphs>12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Тема Office</vt:lpstr>
      <vt:lpstr>Слайд 1</vt:lpstr>
      <vt:lpstr>Слайд 2</vt:lpstr>
      <vt:lpstr>Слайд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bobahahbar</dc:creator>
  <cp:lastModifiedBy>bobahahbar</cp:lastModifiedBy>
  <cp:revision>5</cp:revision>
  <dcterms:created xsi:type="dcterms:W3CDTF">2017-05-08T12:20:59Z</dcterms:created>
  <dcterms:modified xsi:type="dcterms:W3CDTF">2017-05-09T15:13:08Z</dcterms:modified>
</cp:coreProperties>
</file>