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76" r:id="rId3"/>
    <p:sldId id="279" r:id="rId4"/>
    <p:sldId id="280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91" r:id="rId13"/>
    <p:sldId id="290" r:id="rId14"/>
    <p:sldId id="292" r:id="rId15"/>
    <p:sldId id="29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153" autoAdjust="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49C73-2BFA-4DE2-A24D-243725D48D87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0ABA6F-850B-464D-A888-4757A06C28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557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E411B-67A3-4095-A905-4316E6439D78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9099A-346F-472B-B30D-F5199DCE8385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143F3-FC1C-47FF-8DA5-24948E0AFB26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219E8-9355-4D74-A889-6B6F4028AD72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5473E-03E0-4F4D-8D4F-1DFF31A484B4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28194-5EBD-4ABB-B2E3-C4BA1F6D4FB5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C609-0F36-43D8-90C3-70B5B47E006C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25D1-0706-473F-9FBB-2A5A9ECD7D31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85B6-C972-4172-B13C-233A80C3F278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6518A-A9AF-480E-9F71-1B7130E97D32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0BCDA-6030-47CB-99A6-C438E4EAF64F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3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0F380-6064-48EC-B49D-11BBABD49AD1}" type="datetime1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08D79-3286-4ED5-A72D-ABD990C4B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um-antikvariat.ru/index.php/topic/194346-bardy-o-vojne-vseh-vremen/" TargetMode="External"/><Relationship Id="rId7" Type="http://schemas.openxmlformats.org/officeDocument/2006/relationships/hyperlink" Target="https://rusplt.ru/society/bardyi-spoyut-o-voyne-17674.html" TargetMode="External"/><Relationship Id="rId2" Type="http://schemas.openxmlformats.org/officeDocument/2006/relationships/hyperlink" Target="https://&#1091;&#1088;&#1086;&#1082;.&#1088;&#1092;/library/avtorskaya_pesnya_o_vojne_233026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eoples.ru/bard/galich" TargetMode="External"/><Relationship Id="rId5" Type="http://schemas.openxmlformats.org/officeDocument/2006/relationships/hyperlink" Target="http://www.bards.ru/" TargetMode="External"/><Relationship Id="rId4" Type="http://schemas.openxmlformats.org/officeDocument/2006/relationships/hyperlink" Target="http://gorodnit.bard.ru/bio/bio.htm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235228" cy="1168913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</a:rPr>
              <a:t>«Я о войне пишу, я слышу звук войны…»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844" y="116632"/>
            <a:ext cx="8254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СПб  ГБПОУ  Колледж информационных технологий</a:t>
            </a: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645911"/>
            <a:ext cx="4283968" cy="43033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411760" y="1628798"/>
            <a:ext cx="2304256" cy="22902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1520" y="1268761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Великой Отечественной войны в творчестве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отечественных бардов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Моисеевич ГОРОДНИЦКИЙ (1933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Рисунок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80728"/>
            <a:ext cx="3240360" cy="514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" y="988740"/>
            <a:ext cx="4690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Геофизик,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геолог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океанолог,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геолого-минералогических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наук,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профессор, академик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естественных наук, поэт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Песни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пишет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1953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на свои стихи. Родился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Ленинграде. Во время войны </a:t>
            </a:r>
          </a:p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пережил блокаду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осажденном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Городницкий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известен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замечательный поэт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бард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Его песни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 народными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полном смысле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80000"/>
              </a:lnSpc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1972 году  стал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писателей.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Продолжает выступать как на творческих вечерах, так и больших бардовских концертах.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5193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Вадим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Владимирович ЕГОРОВ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(1947)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908051"/>
            <a:ext cx="3096343" cy="4609182"/>
          </a:xfrm>
        </p:spPr>
      </p:pic>
      <p:sp>
        <p:nvSpPr>
          <p:cNvPr id="6" name="Прямоугольник 5"/>
          <p:cNvSpPr/>
          <p:nvPr/>
        </p:nvSpPr>
        <p:spPr>
          <a:xfrm>
            <a:off x="3563888" y="836713"/>
            <a:ext cx="547260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активе Вадима Егорова около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песен. Среди них немало "народных", которые нередко поют, даже не ведая, кто их автор: "Дожди", "Следы", "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Облака«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"Друзья уходят" - этот своеобразный гимн дружбе и верности. Он является крестным отцом Конкурса самодеятельной песни «Поющий источник» и фестиваля «Молодые ветра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000" dirty="0"/>
              <a:t>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Обладатель национальной общественной премии в области авторской песни «Благодарность» и золотой медали «Бард России», учрежденной сибирским фондом по увековечиванию памяти </a:t>
            </a:r>
            <a:r>
              <a:rPr lang="ru-RU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В.Высоцкого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первых песен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Вадима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Егорова «Дожди»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написана в 1964 году, и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сразу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обрела популярность.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Вадим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Егоров также не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обошел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стороной тему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войны.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одна из самых 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известных его песен  «Облака» звучит,  как реквием по всем погибшим на войне. </a:t>
            </a:r>
          </a:p>
        </p:txBody>
      </p:sp>
    </p:spTree>
    <p:extLst>
      <p:ext uri="{BB962C8B-B14F-4D97-AF65-F5344CB8AC3E}">
        <p14:creationId xmlns:p14="http://schemas.microsoft.com/office/powerpoint/2010/main" val="17823997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36139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Яковлевич РОЗЕНБАУМ (1951)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92696"/>
            <a:ext cx="468052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 Яковлевич Розенбаум родился 13 сентября 1951 года в Ленинграде в семье врачей. 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Увлекался музыкой, спортом.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1968 году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 Розенбаум стал студентом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1-го Медицинского института. Получив диплом врача-терапевта  трудился на станции скорой помощи.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 же годы Александр Розенбаум начал свои первые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гитару.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1980 году он внезапно принял решение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профессиональным артистом. Так он стал солистом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Ленконцерта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 с 1983 года продолжил  сольную карьеру, активно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участвуя в городских музыкальных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мероприятиях.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ыступал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благотворительными концертами в военных частях и даже ездил несколько раз в Афганистан.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00200"/>
            <a:ext cx="3960440" cy="4525963"/>
          </a:xfrm>
        </p:spPr>
      </p:pic>
    </p:spTree>
    <p:extLst>
      <p:ext uri="{BB962C8B-B14F-4D97-AF65-F5344CB8AC3E}">
        <p14:creationId xmlns:p14="http://schemas.microsoft.com/office/powerpoint/2010/main" val="5426783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Семенович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БЕРКОВСКИЙ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(1932-2005)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Рисунок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052736"/>
            <a:ext cx="402695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55976" y="1052736"/>
            <a:ext cx="446449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будущий музыкант и ученый в украинском городе Запорожье. </a:t>
            </a:r>
          </a:p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Военное детство провел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Новокузнецке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эвакуации.</a:t>
            </a:r>
          </a:p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жанре авторской песни Виктор Берковский проявил себя как один из ярчайших представителей этого направления. Практически всю жизнь наряду с научной и преподавательской работой сочинял музыку. Он является автором музыки для более чем двухсот песен. Среди них наиболее известными стали следующие композиции: «Гренада»,  «Под музыку Вивальди», «Сороковые роковые»,  «Спляшем,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Пэгги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спляшем!», «Вспомните, ребята!» и др.</a:t>
            </a:r>
          </a:p>
        </p:txBody>
      </p:sp>
    </p:spTree>
    <p:extLst>
      <p:ext uri="{BB962C8B-B14F-4D97-AF65-F5344CB8AC3E}">
        <p14:creationId xmlns:p14="http://schemas.microsoft.com/office/powerpoint/2010/main" val="4256600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572149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Список </a:t>
            </a:r>
            <a:r>
              <a:rPr lang="ru-RU" b="1" dirty="0"/>
              <a:t>использованной литературы:</a:t>
            </a:r>
            <a:endParaRPr lang="ru-RU" dirty="0"/>
          </a:p>
          <a:p>
            <a:pPr marL="0" lvl="0" indent="0"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Окуджава возвращает в стих метафору. Владимиров С.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 и образ. М., 1968. 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Серия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«Российские барды» : Изд-во «Комсомольская правда» 2010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Самые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знаменитые барды России (Автор: Истомин С. В., Денисенко Д.): Изд-во «Вече» 2001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Барды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поют: Антология из 4-х книг,  1989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Список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используемых Интернет - ресурсов: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hlinkClick r:id="rId2"/>
              </a:rPr>
              <a:t>https</a:t>
            </a:r>
            <a:r>
              <a:rPr lang="ru-RU" dirty="0">
                <a:hlinkClick r:id="rId2"/>
              </a:rPr>
              <a:t>://урок.рф/library/avtorskaya_pesnya_o_vojne_233026.html</a:t>
            </a:r>
            <a:endParaRPr lang="ru-RU" dirty="0"/>
          </a:p>
          <a:p>
            <a:r>
              <a:rPr lang="ru-RU" dirty="0"/>
              <a:t>  </a:t>
            </a:r>
            <a:r>
              <a:rPr lang="ru-RU" dirty="0">
                <a:hlinkClick r:id="rId3"/>
              </a:rPr>
              <a:t>https://forum-antikvariat.ru/index.php/topic/194346-bardy-o-vojne-vseh-vremen/</a:t>
            </a:r>
            <a:endParaRPr lang="ru-RU" dirty="0"/>
          </a:p>
          <a:p>
            <a:r>
              <a:rPr lang="ru-RU" dirty="0">
                <a:hlinkClick r:id="rId4"/>
              </a:rPr>
              <a:t>http://gorodnit.bard.ru/bio/bio.htm</a:t>
            </a:r>
            <a:r>
              <a:rPr lang="ru-RU" dirty="0"/>
              <a:t> </a:t>
            </a:r>
          </a:p>
          <a:p>
            <a:r>
              <a:rPr lang="ru-RU" dirty="0">
                <a:hlinkClick r:id="rId5"/>
              </a:rPr>
              <a:t>www.bards.ru</a:t>
            </a:r>
            <a:r>
              <a:rPr lang="ru-RU" dirty="0"/>
              <a:t> </a:t>
            </a:r>
          </a:p>
          <a:p>
            <a:r>
              <a:rPr lang="ru-RU" dirty="0">
                <a:hlinkClick r:id="rId6"/>
              </a:rPr>
              <a:t>www.peoples.ru/bard/galich</a:t>
            </a:r>
            <a:endParaRPr lang="ru-RU" dirty="0"/>
          </a:p>
          <a:p>
            <a:r>
              <a:rPr lang="ru-RU" dirty="0">
                <a:hlinkClick r:id="rId7"/>
              </a:rPr>
              <a:t>https://</a:t>
            </a:r>
            <a:r>
              <a:rPr lang="ru-RU" dirty="0" smtClean="0">
                <a:hlinkClick r:id="rId7"/>
              </a:rPr>
              <a:t>rusplt.ru/society/bardyi-spoyut-o-voyne-17674.html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8946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Создатели и участники: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363272" cy="514543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1 курса:</a:t>
            </a:r>
          </a:p>
          <a:p>
            <a:pPr marL="0" indent="0">
              <a:buNone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Клованич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Тимофей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Головкова Александра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Татищев Игорь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Екатерина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2 курса: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Лобов Егор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Рябинин Антон</a:t>
            </a:r>
          </a:p>
          <a:p>
            <a:pPr marL="0" indent="0">
              <a:buNone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Яхонтова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Влада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Лебедев Александр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Куратор: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Вербич Марина Владимировна</a:t>
            </a: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62891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6632"/>
            <a:ext cx="8856984" cy="660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: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</a:t>
            </a:r>
          </a:p>
          <a:p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проведения: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литературно-музыкальная композиция</a:t>
            </a:r>
          </a:p>
          <a:p>
            <a:pPr lvl="0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активной гражданской позиции, патриотической сознательности,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гордости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советских людей в годы Великой Отечественной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Задачи: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Образовательные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 с понятиями "барды", "авторская песня", дать представление о возникновении бардовской песни и о творчестве  наиболее известных авторов-исполнителей;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песни известных  отечественных  бардов, отражающих военную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тематику.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Развивающие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творческом диалоге разных поколений затронуть глубокую нравственную тему памяти;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возможность учащимся, имеющим творческие  (артистические) способности в полной мере проявить себя в качестве ведущих, чтецов, певцов и аккомпаниаторов (использование метода профессиональных проб);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навыки устной речи, выразительного чтения.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Воспитательные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интерес к героическому прошлому своей страны;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воспитанию общечеловеческих нравственных ценностей,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духовно-нравственной, патриотической  направленности.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67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75-й годовщине Великой Победы нашего народа в Великой Отечественной войне посвящается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3162" y="1628800"/>
            <a:ext cx="4303334" cy="37444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isometricOffAxis2Lef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07504" y="1628800"/>
            <a:ext cx="4752528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Прошлое не забывается, прошлое стучит в сердцах.</a:t>
            </a:r>
          </a:p>
          <a:p>
            <a:pPr eaLnBrk="0" fontAlgn="base" hangingPunct="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дальше, тем все величественнее и живее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развернется оно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памяти. Война оставила глубокий след в истории нашего государства. Она в который раз показала всю свою жестокость и бесчеловечность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человека дорог праздник Победы.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помнить и знать, какой ценой завоевано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00086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Барды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363272" cy="528945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бард» очень древнее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восходит своими корнями в гэльскую культуру туманного Альбиона. На британских островах в незапамятные времена так именовалась каста друидов – священнослужителей, слагающих сакральные песни-гимны и оды в честь правителей, написанные высоким штилем. 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эпоху раннего средневековья барды - это странствующие певцы, менестрели. 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раннего Возрождения бардами в Англии называли придворных певцов. Они воспевали подвиги своих хозяев и высмеивали их врагов и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соперников;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2800" i="1" dirty="0" smtClean="0"/>
              <a:t>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поэты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музыканты, исполнители собственных, т. е. авторских песен;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своё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жанр берёт в музыкальной культуре Древней Руси - древние слагатели былин(баяны), певцы- дружинники.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3037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 algn="r"/>
            <a:r>
              <a:rPr lang="ru-RU" sz="1600" b="1" dirty="0">
                <a:latin typeface="Arial Black" panose="020B0A04020102020204" pitchFamily="34" charset="0"/>
              </a:rPr>
              <a:t>Война всегда будет нас волновать-это такая </a:t>
            </a:r>
            <a:br>
              <a:rPr lang="ru-RU" sz="1600" b="1" dirty="0">
                <a:latin typeface="Arial Black" panose="020B0A04020102020204" pitchFamily="34" charset="0"/>
              </a:rPr>
            </a:br>
            <a:r>
              <a:rPr lang="ru-RU" sz="1600" b="1" dirty="0">
                <a:latin typeface="Arial Black" panose="020B0A04020102020204" pitchFamily="34" charset="0"/>
              </a:rPr>
              <a:t>великая беда, которая на четыре года покрыла нашу землю, </a:t>
            </a:r>
            <a:br>
              <a:rPr lang="ru-RU" sz="1600" b="1" dirty="0">
                <a:latin typeface="Arial Black" panose="020B0A04020102020204" pitchFamily="34" charset="0"/>
              </a:rPr>
            </a:br>
            <a:r>
              <a:rPr lang="ru-RU" sz="1600" b="1" dirty="0">
                <a:latin typeface="Arial Black" panose="020B0A04020102020204" pitchFamily="34" charset="0"/>
              </a:rPr>
              <a:t>и это никогда не будет забываться, и всегда к этому будут возвращаться все…,кто владеет пером</a:t>
            </a:r>
            <a:r>
              <a:rPr lang="ru-RU" sz="1600" b="1" dirty="0" smtClean="0">
                <a:latin typeface="Arial Black" panose="020B0A04020102020204" pitchFamily="34" charset="0"/>
              </a:rPr>
              <a:t>.  </a:t>
            </a:r>
            <a:br>
              <a:rPr lang="ru-RU" sz="1600" b="1" dirty="0" smtClean="0">
                <a:latin typeface="Arial Black" panose="020B0A04020102020204" pitchFamily="34" charset="0"/>
              </a:rPr>
            </a:br>
            <a:r>
              <a:rPr lang="ru-RU" sz="1600" b="1" dirty="0">
                <a:latin typeface="Arial Black" panose="020B0A04020102020204" pitchFamily="34" charset="0"/>
              </a:rPr>
              <a:t> </a:t>
            </a:r>
            <a:r>
              <a:rPr lang="ru-RU" sz="1600" b="1" dirty="0" err="1" smtClean="0">
                <a:latin typeface="Arial Black" panose="020B0A04020102020204" pitchFamily="34" charset="0"/>
              </a:rPr>
              <a:t>В.Высоцкий</a:t>
            </a:r>
            <a:r>
              <a:rPr lang="ru-RU" sz="1600" b="1" dirty="0">
                <a:latin typeface="Arial Black" panose="020B0A04020102020204" pitchFamily="34" charset="0"/>
              </a:rPr>
              <a:t/>
            </a:r>
            <a:br>
              <a:rPr lang="ru-RU" sz="1600" b="1" dirty="0">
                <a:latin typeface="Arial Black" panose="020B0A04020102020204" pitchFamily="34" charset="0"/>
              </a:rPr>
            </a:br>
            <a:endParaRPr lang="ru-RU" sz="16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"Авторская песня - это серьёзные раздумья о жизни человека, может быть трагические, может быть, острые. Поэзия под аккомпанемент стала противовесом развлекательной эстрадной песне, бездуховному искусству, имитации чувств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писалась думающими людьми для думающих </a:t>
            </a:r>
            <a:r>
              <a:rPr lang="ru-RU" alt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людей»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такое определение авторской песне дал Булат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Окуджава.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6339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Булат Шалвович ОКУДЖАВА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(1924 – 1997)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4824536" cy="5145435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altLang="ru-RU" dirty="0"/>
              <a:t> 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называют "отцом-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основателем" авторской песни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ушел на фронт в 1942 году 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школьной скамьи. Булат 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Шалвович воевал 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минометчиком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был ранен и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переведен в связисты.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победы демобилизовался,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окончил филфак Тбилисского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университета, работал учителем 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- в 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издательстве  журнала "Молодая 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гвардия", в 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Литературной газете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киносценаристом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делом его навсегда </a:t>
            </a:r>
            <a:r>
              <a:rPr lang="ru-RU" alt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стала Песня.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1210915"/>
            <a:ext cx="4032448" cy="409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921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Леонидович АНЧАРОВ (1923-1990)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5" name="Рисунок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96752"/>
            <a:ext cx="3096344" cy="453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07904" y="908720"/>
            <a:ext cx="51845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детства много читал и сочинял. </a:t>
            </a:r>
          </a:p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1937 году, он начал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сочинять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песни на стихи А.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Грина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Б. Корнилова, В. 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Инбер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1941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первого курса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Архитектурного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института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Анчаров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пошел в армию,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служил десантником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затем, в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1944-м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был 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 в качестве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переводчика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китайского 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 на Дальневосточный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в Манчжурии.  В этот период им написаны песни "Письмо", "Тоска", "Вторая песенка о моем друге", "Баллада о мечтах", "Сентиментальный вальс".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Из песен военной тематики 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самой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известной стала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«Баллада о парашютах».</a:t>
            </a:r>
          </a:p>
        </p:txBody>
      </p:sp>
    </p:spTree>
    <p:extLst>
      <p:ext uri="{BB962C8B-B14F-4D97-AF65-F5344CB8AC3E}">
        <p14:creationId xmlns:p14="http://schemas.microsoft.com/office/powerpoint/2010/main" val="25269296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Семенович ВЫСОЦКИЙ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(1938 – 1980)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056" y="1268760"/>
            <a:ext cx="3888432" cy="3168352"/>
          </a:xfrm>
        </p:spPr>
      </p:pic>
      <p:sp>
        <p:nvSpPr>
          <p:cNvPr id="6" name="Прямоугольник 5"/>
          <p:cNvSpPr/>
          <p:nvPr/>
        </p:nvSpPr>
        <p:spPr>
          <a:xfrm>
            <a:off x="395536" y="1412776"/>
            <a:ext cx="45365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 и жил в Москве. В 1956 году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окончил театр-студию при МХАТе. Играл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Театре миниатюр,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драматическом театре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А. С. Пушкина, а с 1964 года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Театре драмы и комедии на Таганке.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сыграл более 20 ролей. Снялся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тридцати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художественных фильмах и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телефильмах.   Стихи писал с детства.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Высоцкий создал целый ряд песен,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посвященных войне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воинам, в этих песнях сила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таланта и проницательная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сумели передать весь спектр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ощущений и чувств людей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войны.</a:t>
            </a:r>
            <a:r>
              <a:rPr lang="ru-RU" sz="2000" dirty="0"/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признался однажды: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отношусь к послевоенному поколению, но меня мучает чувство вины за то, что я «опоздал» родиться, и своим творчеством я как бы «довоёвываю».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24433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Иосифович ВИЗБОР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(1934 – 1984)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8D79-3286-4ED5-A72D-ABD990C4B5EE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1196752"/>
            <a:ext cx="518457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многое успел в жизни, ему многое было подвластно.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школы Юрий Визбор окончил Московский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пединститут, вскоре был призван в армию, служил радистом.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 время службы сочинял стихи и песни, печатался в армейских газетах. Вернувшись в Москву, стал радиожурналистом.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был одним из основателей знаменитой и доныне радиостанции "Юность",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выступал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концертами на предприятиях,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культуры. Его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кино, сначала как автора песен, а затем как сценариста и даже актера.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творчестве  Юрия Визбора тема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занимает особое место.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908720"/>
            <a:ext cx="3384376" cy="460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0760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3277</TotalTime>
  <Words>1271</Words>
  <Application>Microsoft Office PowerPoint</Application>
  <PresentationFormat>Экран (4:3)</PresentationFormat>
  <Paragraphs>126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Calibri</vt:lpstr>
      <vt:lpstr>Times New Roman</vt:lpstr>
      <vt:lpstr>Wingdings</vt:lpstr>
      <vt:lpstr>Тема Office</vt:lpstr>
      <vt:lpstr> «Я о войне пишу, я слышу звук войны…»  </vt:lpstr>
      <vt:lpstr>Презентация PowerPoint</vt:lpstr>
      <vt:lpstr>75-й годовщине Великой Победы нашего народа в Великой Отечественной войне посвящается</vt:lpstr>
      <vt:lpstr>Барды  </vt:lpstr>
      <vt:lpstr>Война всегда будет нас волновать-это такая  великая беда, которая на четыре года покрыла нашу землю,  и это никогда не будет забываться, и всегда к этому будут возвращаться все…,кто владеет пером.    В.Высоцкий </vt:lpstr>
      <vt:lpstr>Булат Шалвович ОКУДЖАВА  (1924 – 1997)</vt:lpstr>
      <vt:lpstr>Михаил Леонидович АНЧАРОВ (1923-1990)</vt:lpstr>
      <vt:lpstr>Владимир Семенович ВЫСОЦКИЙ  (1938 – 1980)</vt:lpstr>
      <vt:lpstr>Юрий Иосифович ВИЗБОР  (1934 – 1984)</vt:lpstr>
      <vt:lpstr>Александр Моисеевич ГОРОДНИЦКИЙ (1933)</vt:lpstr>
      <vt:lpstr>Вадим Владимирович ЕГОРОВ (1947) </vt:lpstr>
      <vt:lpstr>Александр Яковлевич РОЗЕНБАУМ (1951)</vt:lpstr>
      <vt:lpstr>Виктор Семенович БЕРКОВСКИЙ  (1932-2005)</vt:lpstr>
      <vt:lpstr>Презентация PowerPoint</vt:lpstr>
      <vt:lpstr>Создатели и участники: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Дворянин Арбатского двора Виртуальная экскурсия в музей  Булата Шалвовича Окуджавы</dc:title>
  <dc:creator>Наталья</dc:creator>
  <cp:lastModifiedBy>Вербич М.</cp:lastModifiedBy>
  <cp:revision>336</cp:revision>
  <dcterms:created xsi:type="dcterms:W3CDTF">2011-02-06T13:15:11Z</dcterms:created>
  <dcterms:modified xsi:type="dcterms:W3CDTF">2019-10-28T14:33:29Z</dcterms:modified>
</cp:coreProperties>
</file>