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Древняя Русь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50984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Ответь на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вопросы</a:t>
            </a:r>
            <a:endParaRPr lang="ru-RU" sz="32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города объединил князь Олег  в одно государство ?</a:t>
            </a:r>
          </a:p>
          <a:p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Новгород и Киев.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Какой князь повесил свой щит на воротах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Царь-града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Олег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Крещение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Руси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из князей принял первым крещение?</a:t>
            </a:r>
          </a:p>
          <a:p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Князь Владимир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каком году произошло крещение Руси?</a:t>
            </a:r>
          </a:p>
          <a:p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988 г.</a:t>
            </a:r>
            <a:endParaRPr lang="ru-RU" sz="32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Какую религию приняла Русь?</a:t>
            </a:r>
          </a:p>
          <a:p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Христианство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</TotalTime>
  <Words>57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Изящная</vt:lpstr>
      <vt:lpstr>Древняя Русь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User</cp:lastModifiedBy>
  <cp:revision>3</cp:revision>
  <dcterms:created xsi:type="dcterms:W3CDTF">2017-01-11T08:34:36Z</dcterms:created>
  <dcterms:modified xsi:type="dcterms:W3CDTF">2017-01-11T14:10:36Z</dcterms:modified>
</cp:coreProperties>
</file>