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17.06.2019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17.06.2019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17.06.2019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slide" Target="slide4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7" y="0"/>
            <a:ext cx="5066166" cy="2132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363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87824" y="4232845"/>
            <a:ext cx="2160240" cy="2625155"/>
          </a:xfrm>
        </p:spPr>
      </p:pic>
      <p:sp>
        <p:nvSpPr>
          <p:cNvPr id="5" name="Овальная выноска 4"/>
          <p:cNvSpPr/>
          <p:nvPr/>
        </p:nvSpPr>
        <p:spPr>
          <a:xfrm>
            <a:off x="4139952" y="1772816"/>
            <a:ext cx="3096344" cy="2150399"/>
          </a:xfrm>
          <a:prstGeom prst="wedgeEllipse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ysClr val="windowText" lastClr="000000"/>
                </a:solidFill>
              </a:rPr>
              <a:t>Мы приземлились  на аэропорт Казани.</a:t>
            </a:r>
          </a:p>
          <a:p>
            <a:pPr algn="ctr"/>
            <a:r>
              <a:rPr lang="ru-RU" sz="2000" dirty="0" smtClean="0">
                <a:solidFill>
                  <a:sysClr val="windowText" lastClr="000000"/>
                </a:solidFill>
              </a:rPr>
              <a:t>И начинаем свое путешествие по Казани.</a:t>
            </a:r>
            <a:endParaRPr lang="ru-RU" sz="20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840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090" y="188640"/>
            <a:ext cx="7421000" cy="4886003"/>
          </a:xfrm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6587" y="4230687"/>
            <a:ext cx="2157413" cy="2627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вальная выноска 4">
            <a:hlinkClick r:id="rId5" action="ppaction://hlinksldjump"/>
          </p:cNvPr>
          <p:cNvSpPr/>
          <p:nvPr/>
        </p:nvSpPr>
        <p:spPr>
          <a:xfrm>
            <a:off x="7308304" y="2348880"/>
            <a:ext cx="1835696" cy="1728192"/>
          </a:xfrm>
          <a:prstGeom prst="wedgeEllipse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ysClr val="windowText" lastClr="000000"/>
                </a:solidFill>
              </a:rPr>
              <a:t>Начнем экскурсию с Казанского Кремля.</a:t>
            </a:r>
            <a:endParaRPr lang="ru-RU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878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https://avatars.mds.yandex.net/get-pdb/1779763/6d2c03c6-48e8-4442-94c5-70f57dcd6927/s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209420"/>
            <a:ext cx="2808313" cy="1297089"/>
          </a:xfrm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411759" y="4797152"/>
            <a:ext cx="1368151" cy="2060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355976" y="4405948"/>
            <a:ext cx="4572000" cy="20313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dirty="0"/>
              <a:t>Казанский Кремль – это самое популярное место у туристов. Обычно экскурсии по его достопримечательностям начинаются от Площади 1 мая, на которой установлен памятник национальному герою Мусе </a:t>
            </a:r>
            <a:r>
              <a:rPr lang="ru-RU" dirty="0" err="1"/>
              <a:t>Джалилю</a:t>
            </a:r>
            <a:r>
              <a:rPr lang="ru-RU" dirty="0"/>
              <a:t>, написавшему в концлагере «</a:t>
            </a:r>
            <a:r>
              <a:rPr lang="ru-RU" dirty="0" err="1"/>
              <a:t>Моабитские</a:t>
            </a:r>
            <a:r>
              <a:rPr lang="ru-RU" dirty="0"/>
              <a:t> тетради</a:t>
            </a:r>
            <a:r>
              <a:rPr lang="ru-RU" dirty="0" smtClean="0"/>
              <a:t>».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76788" y="404664"/>
            <a:ext cx="17281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/>
              <a:t>Посмотреть памятник Мусы </a:t>
            </a:r>
            <a:r>
              <a:rPr lang="ru-RU" i="1" dirty="0" err="1" smtClean="0"/>
              <a:t>Джалиля</a:t>
            </a:r>
            <a:endParaRPr lang="ru-RU" i="1" dirty="0"/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6196" y="1150927"/>
            <a:ext cx="4971560" cy="5686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4333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53598" y="4725144"/>
            <a:ext cx="1206833" cy="1946045"/>
          </a:xfrm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841441"/>
            <a:ext cx="1365250" cy="206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вальная выноска 3"/>
          <p:cNvSpPr/>
          <p:nvPr/>
        </p:nvSpPr>
        <p:spPr>
          <a:xfrm>
            <a:off x="1547664" y="1412776"/>
            <a:ext cx="3384376" cy="3024336"/>
          </a:xfrm>
          <a:prstGeom prst="wedgeEllipse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ysClr val="windowText" lastClr="000000"/>
                </a:solidFill>
              </a:rPr>
              <a:t>Башня </a:t>
            </a:r>
            <a:r>
              <a:rPr lang="ru-RU" dirty="0" err="1">
                <a:solidFill>
                  <a:sysClr val="windowText" lastClr="000000"/>
                </a:solidFill>
              </a:rPr>
              <a:t>Сююмбике</a:t>
            </a:r>
            <a:r>
              <a:rPr lang="ru-RU" dirty="0">
                <a:solidFill>
                  <a:sysClr val="windowText" lastClr="000000"/>
                </a:solidFill>
              </a:rPr>
              <a:t>, наряду с мечетью </a:t>
            </a:r>
            <a:r>
              <a:rPr lang="ru-RU" dirty="0" err="1">
                <a:solidFill>
                  <a:sysClr val="windowText" lastClr="000000"/>
                </a:solidFill>
              </a:rPr>
              <a:t>Кул</a:t>
            </a:r>
            <a:r>
              <a:rPr lang="ru-RU" dirty="0">
                <a:solidFill>
                  <a:sysClr val="windowText" lastClr="000000"/>
                </a:solidFill>
              </a:rPr>
              <a:t> Шариф и Спасской башней Кремля, является символом Казани, известным не только в России, но и в зарубежных странах.</a:t>
            </a:r>
          </a:p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6" name="Овальная выноска 5"/>
          <p:cNvSpPr/>
          <p:nvPr/>
        </p:nvSpPr>
        <p:spPr>
          <a:xfrm>
            <a:off x="6804248" y="1916832"/>
            <a:ext cx="2339752" cy="2664296"/>
          </a:xfrm>
          <a:prstGeom prst="wedgeEllipse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ysClr val="windowText" lastClr="000000"/>
                </a:solidFill>
              </a:rPr>
              <a:t>Издалека можно увидеть, что она наклонена в сторону, прямо как знаменитая Пизанская башня.</a:t>
            </a:r>
            <a:endParaRPr lang="ru-RU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858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3999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0" y="0"/>
            <a:ext cx="9334500" cy="68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1610" y="4797152"/>
            <a:ext cx="2549045" cy="2009667"/>
          </a:xfrm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4" y="4005065"/>
            <a:ext cx="1856324" cy="2801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 rot="18850048">
            <a:off x="7129305" y="5082776"/>
            <a:ext cx="12846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Это интересно!</a:t>
            </a:r>
            <a:endParaRPr lang="ru-RU" dirty="0"/>
          </a:p>
        </p:txBody>
      </p:sp>
      <p:sp>
        <p:nvSpPr>
          <p:cNvPr id="6" name="Вертикальный свиток 5"/>
          <p:cNvSpPr/>
          <p:nvPr/>
        </p:nvSpPr>
        <p:spPr>
          <a:xfrm>
            <a:off x="2771800" y="692696"/>
            <a:ext cx="5400600" cy="3672408"/>
          </a:xfrm>
          <a:prstGeom prst="vertic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ysClr val="windowText" lastClr="000000"/>
                </a:solidFill>
              </a:rPr>
              <a:t>Во времена Казанского ханства улица Баумана называлась Ногайской. После взятия Кремля войсками Ивана Грозного ей дали имя Проломная, а позже Большая Проломная. В 1930 году в честь революционера Николая Баумана, уроженца Казани, улицу назвали его </a:t>
            </a:r>
            <a:r>
              <a:rPr lang="ru-RU" dirty="0" smtClean="0">
                <a:solidFill>
                  <a:sysClr val="windowText" lastClr="000000"/>
                </a:solidFill>
              </a:rPr>
              <a:t>именем.</a:t>
            </a:r>
            <a:endParaRPr lang="ru-RU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645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61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0288" y="5111778"/>
            <a:ext cx="2233712" cy="176105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64" t="22020" r="12828" b="16970"/>
          <a:stretch/>
        </p:blipFill>
        <p:spPr>
          <a:xfrm>
            <a:off x="827584" y="188640"/>
            <a:ext cx="4896544" cy="62132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62755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994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45" y="4051252"/>
            <a:ext cx="1858963" cy="2805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вальная выноска 3"/>
          <p:cNvSpPr/>
          <p:nvPr/>
        </p:nvSpPr>
        <p:spPr>
          <a:xfrm>
            <a:off x="90909" y="620688"/>
            <a:ext cx="3096344" cy="3240360"/>
          </a:xfrm>
          <a:prstGeom prst="wedgeEllipse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</a:t>
            </a:r>
            <a:r>
              <a:rPr lang="ru-RU" dirty="0" smtClean="0">
                <a:solidFill>
                  <a:sysClr val="windowText" lastClr="000000"/>
                </a:solidFill>
              </a:rPr>
              <a:t>В </a:t>
            </a:r>
            <a:r>
              <a:rPr lang="ru-RU" dirty="0">
                <a:solidFill>
                  <a:sysClr val="windowText" lastClr="000000"/>
                </a:solidFill>
              </a:rPr>
              <a:t>настоящее время Благовещенский собор является действующим храмом, в нем проходят службы в выходные и праздничные дни.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2929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23929" y="4365104"/>
            <a:ext cx="1935100" cy="2492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220072" y="116633"/>
            <a:ext cx="3923928" cy="313932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Храм построен в стиле русского барокко и выглядит особенно привлекательно благодаря наличию большого количества фасадных деталей и растительных орнаментов яркой окраски.</a:t>
            </a:r>
          </a:p>
          <a:p>
            <a:endParaRPr lang="ru-RU" dirty="0"/>
          </a:p>
          <a:p>
            <a:r>
              <a:rPr lang="ru-RU" dirty="0"/>
              <a:t>Чтобы войти в собор, надо подняться по широкой высокой лестнице. С нее открывается прекрасный вид на город и реку Волгу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376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214</Words>
  <Application>Microsoft Office PowerPoint</Application>
  <PresentationFormat>Экран (4:3)</PresentationFormat>
  <Paragraphs>13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7</cp:revision>
  <dcterms:created xsi:type="dcterms:W3CDTF">2019-06-17T17:55:13Z</dcterms:created>
  <dcterms:modified xsi:type="dcterms:W3CDTF">2019-06-17T19:04:39Z</dcterms:modified>
</cp:coreProperties>
</file>