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6" r:id="rId2"/>
    <p:sldId id="257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7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21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85D6E7-0611-45C7-93D9-9DB9A9ECFBF0}" type="datetimeFigureOut">
              <a:rPr lang="ru-RU" smtClean="0"/>
              <a:t>14.08.2011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68B2B-E66A-4EF3-ABEA-80AF43A9E3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749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138C8-8859-468D-9656-FE22B0B1F8C0}" type="datetimeFigureOut">
              <a:rPr lang="ru-RU" smtClean="0"/>
              <a:t>14.08.2011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6E023-74E1-4F3B-8E80-D898A1C879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629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138C8-8859-468D-9656-FE22B0B1F8C0}" type="datetimeFigureOut">
              <a:rPr lang="ru-RU" smtClean="0"/>
              <a:t>14.08.2011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6E023-74E1-4F3B-8E80-D898A1C879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639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138C8-8859-468D-9656-FE22B0B1F8C0}" type="datetimeFigureOut">
              <a:rPr lang="ru-RU" smtClean="0"/>
              <a:t>14.08.2011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6E023-74E1-4F3B-8E80-D898A1C879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528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138C8-8859-468D-9656-FE22B0B1F8C0}" type="datetimeFigureOut">
              <a:rPr lang="ru-RU" smtClean="0"/>
              <a:t>14.08.2011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6E023-74E1-4F3B-8E80-D898A1C879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859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138C8-8859-468D-9656-FE22B0B1F8C0}" type="datetimeFigureOut">
              <a:rPr lang="ru-RU" smtClean="0"/>
              <a:t>14.08.2011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6E023-74E1-4F3B-8E80-D898A1C879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687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138C8-8859-468D-9656-FE22B0B1F8C0}" type="datetimeFigureOut">
              <a:rPr lang="ru-RU" smtClean="0"/>
              <a:t>14.08.2011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6E023-74E1-4F3B-8E80-D898A1C879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584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138C8-8859-468D-9656-FE22B0B1F8C0}" type="datetimeFigureOut">
              <a:rPr lang="ru-RU" smtClean="0"/>
              <a:t>14.08.2011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6E023-74E1-4F3B-8E80-D898A1C879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539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138C8-8859-468D-9656-FE22B0B1F8C0}" type="datetimeFigureOut">
              <a:rPr lang="ru-RU" smtClean="0"/>
              <a:t>14.08.2011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6E023-74E1-4F3B-8E80-D898A1C879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385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138C8-8859-468D-9656-FE22B0B1F8C0}" type="datetimeFigureOut">
              <a:rPr lang="ru-RU" smtClean="0"/>
              <a:t>14.08.2011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6E023-74E1-4F3B-8E80-D898A1C879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065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138C8-8859-468D-9656-FE22B0B1F8C0}" type="datetimeFigureOut">
              <a:rPr lang="ru-RU" smtClean="0"/>
              <a:t>14.08.2011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6E023-74E1-4F3B-8E80-D898A1C879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171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138C8-8859-468D-9656-FE22B0B1F8C0}" type="datetimeFigureOut">
              <a:rPr lang="ru-RU" smtClean="0"/>
              <a:t>14.08.2011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6E023-74E1-4F3B-8E80-D898A1C879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777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138C8-8859-468D-9656-FE22B0B1F8C0}" type="datetimeFigureOut">
              <a:rPr lang="ru-RU" smtClean="0"/>
              <a:t>14.08.2011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6E023-74E1-4F3B-8E80-D898A1C879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9898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60648"/>
            <a:ext cx="8796467" cy="62646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255068"/>
            <a:ext cx="3822168" cy="4608512"/>
          </a:xfrm>
        </p:spPr>
        <p:txBody>
          <a:bodyPr>
            <a:normAutofit/>
          </a:bodyPr>
          <a:lstStyle/>
          <a:p>
            <a:r>
              <a:rPr lang="ru-RU" sz="3500" dirty="0" err="1" smtClean="0">
                <a:solidFill>
                  <a:schemeClr val="bg1"/>
                </a:solidFill>
              </a:rPr>
              <a:t>Полукустарнико</a:t>
            </a:r>
            <a:r>
              <a:rPr lang="ru-RU" sz="3500" dirty="0" smtClean="0">
                <a:solidFill>
                  <a:schemeClr val="bg1"/>
                </a:solidFill>
              </a:rPr>
              <a:t>-вое растение со сладкими, обычно красными ягодами, а также сами ягоды.</a:t>
            </a:r>
            <a:endParaRPr lang="ru-RU" sz="3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44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/>
              <a:t>        </a:t>
            </a:r>
            <a:r>
              <a:rPr lang="ru-RU" sz="7200" dirty="0" smtClean="0">
                <a:solidFill>
                  <a:schemeClr val="bg1"/>
                </a:solidFill>
              </a:rPr>
              <a:t>м      </a:t>
            </a:r>
            <a:r>
              <a:rPr lang="ru-RU" sz="7200" dirty="0" err="1" smtClean="0">
                <a:solidFill>
                  <a:schemeClr val="bg1"/>
                </a:solidFill>
              </a:rPr>
              <a:t>лина</a:t>
            </a:r>
            <a:endParaRPr lang="ru-RU" sz="7200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990166"/>
            <a:ext cx="7056784" cy="4458990"/>
          </a:xfrm>
        </p:spPr>
      </p:pic>
      <p:sp>
        <p:nvSpPr>
          <p:cNvPr id="7" name="Прямоугольник 6"/>
          <p:cNvSpPr/>
          <p:nvPr/>
        </p:nvSpPr>
        <p:spPr>
          <a:xfrm>
            <a:off x="4355976" y="566044"/>
            <a:ext cx="72008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410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50"/>
            <a:ext cx="9144000" cy="6286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472608"/>
          </a:xfrm>
        </p:spPr>
        <p:txBody>
          <a:bodyPr>
            <a:normAutofit/>
          </a:bodyPr>
          <a:lstStyle/>
          <a:p>
            <a:r>
              <a:rPr lang="ru-RU" sz="96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Транскрипция</a:t>
            </a:r>
            <a:r>
              <a:rPr lang="ru-RU" sz="9600" dirty="0" smtClean="0"/>
              <a:t> </a:t>
            </a:r>
            <a:r>
              <a:rPr lang="en-US" sz="9600" dirty="0" smtClean="0">
                <a:solidFill>
                  <a:schemeClr val="bg1"/>
                </a:solidFill>
              </a:rPr>
              <a:t>[</a:t>
            </a:r>
            <a:r>
              <a:rPr lang="ru-RU" sz="12000" dirty="0" smtClean="0">
                <a:solidFill>
                  <a:schemeClr val="bg1"/>
                </a:solidFill>
              </a:rPr>
              <a:t>мал</a:t>
            </a:r>
            <a:r>
              <a:rPr lang="en-US" sz="12000" dirty="0" smtClean="0">
                <a:solidFill>
                  <a:schemeClr val="bg1"/>
                </a:solidFill>
              </a:rPr>
              <a:t>‘</a:t>
            </a:r>
            <a:r>
              <a:rPr lang="ru-RU" sz="12000" dirty="0" err="1" smtClean="0">
                <a:solidFill>
                  <a:schemeClr val="bg1"/>
                </a:solidFill>
              </a:rPr>
              <a:t>ина</a:t>
            </a:r>
            <a:r>
              <a:rPr lang="en-US" sz="9600" dirty="0" smtClean="0">
                <a:solidFill>
                  <a:schemeClr val="bg1"/>
                </a:solidFill>
              </a:rPr>
              <a:t>]</a:t>
            </a:r>
            <a:endParaRPr lang="ru-RU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2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4556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5861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sz="8900" b="1" dirty="0" smtClean="0">
                <a:solidFill>
                  <a:schemeClr val="bg1"/>
                </a:solidFill>
              </a:rPr>
              <a:t>Запишем слово: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13300" dirty="0" smtClean="0">
                <a:solidFill>
                  <a:schemeClr val="bg1"/>
                </a:solidFill>
              </a:rPr>
              <a:t>м</a:t>
            </a:r>
            <a:r>
              <a:rPr lang="ru-RU" sz="13300" dirty="0" smtClean="0">
                <a:solidFill>
                  <a:srgbClr val="FF0000"/>
                </a:solidFill>
              </a:rPr>
              <a:t>а</a:t>
            </a:r>
            <a:r>
              <a:rPr lang="ru-RU" sz="13300" dirty="0" smtClean="0">
                <a:solidFill>
                  <a:schemeClr val="bg1"/>
                </a:solidFill>
              </a:rPr>
              <a:t>лина</a:t>
            </a:r>
            <a:r>
              <a:rPr lang="ru-RU" sz="9600" dirty="0" smtClean="0"/>
              <a:t/>
            </a:r>
            <a:br>
              <a:rPr lang="ru-RU" sz="9600" dirty="0" smtClean="0"/>
            </a:b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05188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8520945" cy="639071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4896544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rgbClr val="FF0000"/>
                </a:solidFill>
              </a:rPr>
              <a:t>        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smtClean="0">
                <a:solidFill>
                  <a:srgbClr val="FF0000"/>
                </a:solidFill>
              </a:rPr>
              <a:t>   Однокоренные </a:t>
            </a:r>
            <a:r>
              <a:rPr lang="ru-RU" dirty="0" smtClean="0">
                <a:solidFill>
                  <a:schemeClr val="bg1"/>
                </a:solidFill>
              </a:rPr>
              <a:t>малиновое,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>
                <a:solidFill>
                  <a:srgbClr val="FF0000"/>
                </a:solidFill>
              </a:rPr>
              <a:t> </a:t>
            </a:r>
            <a:r>
              <a:rPr lang="ru-RU" smtClean="0">
                <a:solidFill>
                  <a:srgbClr val="FF0000"/>
                </a:solidFill>
              </a:rPr>
              <a:t>   слова</a:t>
            </a:r>
            <a:r>
              <a:rPr lang="ru-RU" dirty="0" smtClean="0">
                <a:solidFill>
                  <a:srgbClr val="FF0000"/>
                </a:solidFill>
              </a:rPr>
              <a:t>:</a:t>
            </a:r>
            <a:r>
              <a:rPr lang="ru-RU" dirty="0" smtClean="0"/>
              <a:t>                  </a:t>
            </a:r>
            <a:r>
              <a:rPr lang="ru-RU" dirty="0" smtClean="0">
                <a:solidFill>
                  <a:schemeClr val="bg1"/>
                </a:solidFill>
              </a:rPr>
              <a:t>малинник,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>
                <a:solidFill>
                  <a:schemeClr val="bg1"/>
                </a:solidFill>
              </a:rPr>
              <a:t> </a:t>
            </a:r>
            <a:r>
              <a:rPr lang="ru-RU" smtClean="0">
                <a:solidFill>
                  <a:schemeClr val="bg1"/>
                </a:solidFill>
              </a:rPr>
              <a:t>                                 </a:t>
            </a:r>
            <a:r>
              <a:rPr lang="ru-RU" dirty="0" smtClean="0">
                <a:solidFill>
                  <a:schemeClr val="bg1"/>
                </a:solidFill>
              </a:rPr>
              <a:t>малинка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70C0"/>
                </a:solidFill>
              </a:rPr>
              <a:t>.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17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50"/>
            <a:ext cx="9144000" cy="6286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Предложения.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bg1"/>
                </a:solidFill>
              </a:rPr>
              <a:t>Мама сварила вкусное малиновое варенье.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Я собирала а в лесу сладкую крупную ягоду-малину.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45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127</TotalTime>
  <Words>26</Words>
  <Application>Microsoft Office PowerPoint</Application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Полукустарнико-вое растение со сладкими, обычно красными ягодами, а также сами ягоды.</vt:lpstr>
      <vt:lpstr>        м      лина</vt:lpstr>
      <vt:lpstr>Транскрипция [мал‘ина]</vt:lpstr>
      <vt:lpstr>  Запишем слово:    малина </vt:lpstr>
      <vt:lpstr>              Однокоренные малиновое,     слова:                  малинник,                                    малинка  .</vt:lpstr>
      <vt:lpstr>Предложения.  Мама сварила вкусное малиновое варенье. Я собирала а в лесу сладкую крупную ягоду-малину.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Дорога с рядами деревьев, посаженных по обеим ее сторонам.</dc:title>
  <dc:creator>user</dc:creator>
  <cp:lastModifiedBy>user</cp:lastModifiedBy>
  <cp:revision>25</cp:revision>
  <dcterms:created xsi:type="dcterms:W3CDTF">2011-08-10T17:14:46Z</dcterms:created>
  <dcterms:modified xsi:type="dcterms:W3CDTF">2011-08-14T18:59:37Z</dcterms:modified>
</cp:coreProperties>
</file>