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9" r:id="rId3"/>
    <p:sldId id="270" r:id="rId4"/>
    <p:sldId id="266" r:id="rId5"/>
    <p:sldId id="268" r:id="rId6"/>
    <p:sldId id="271" r:id="rId7"/>
    <p:sldId id="257" r:id="rId8"/>
    <p:sldId id="258" r:id="rId9"/>
    <p:sldId id="264" r:id="rId10"/>
    <p:sldId id="261" r:id="rId11"/>
    <p:sldId id="265" r:id="rId12"/>
    <p:sldId id="272" r:id="rId13"/>
    <p:sldId id="274" r:id="rId14"/>
    <p:sldId id="275" r:id="rId15"/>
    <p:sldId id="277" r:id="rId16"/>
    <p:sldId id="267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5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E0F9EC-93DB-444D-A1EC-2863FB159DF5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57A34D-B2CD-4861-AE22-E4FA06543B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E0F9EC-93DB-444D-A1EC-2863FB159DF5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57A34D-B2CD-4861-AE22-E4FA06543B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E0F9EC-93DB-444D-A1EC-2863FB159DF5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57A34D-B2CD-4861-AE22-E4FA06543B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E0F9EC-93DB-444D-A1EC-2863FB159DF5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57A34D-B2CD-4861-AE22-E4FA06543B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E0F9EC-93DB-444D-A1EC-2863FB159DF5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57A34D-B2CD-4861-AE22-E4FA06543B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E0F9EC-93DB-444D-A1EC-2863FB159DF5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57A34D-B2CD-4861-AE22-E4FA06543B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E0F9EC-93DB-444D-A1EC-2863FB159DF5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57A34D-B2CD-4861-AE22-E4FA06543B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E0F9EC-93DB-444D-A1EC-2863FB159DF5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57A34D-B2CD-4861-AE22-E4FA06543B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E0F9EC-93DB-444D-A1EC-2863FB159DF5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57A34D-B2CD-4861-AE22-E4FA06543B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E0F9EC-93DB-444D-A1EC-2863FB159DF5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57A34D-B2CD-4861-AE22-E4FA06543B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E0F9EC-93DB-444D-A1EC-2863FB159DF5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57A34D-B2CD-4861-AE22-E4FA06543BB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1E0F9EC-93DB-444D-A1EC-2863FB159DF5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857A34D-B2CD-4861-AE22-E4FA06543BB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417646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Организация физкультурно-оздоровительной и спортивной работы  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МБОУ Войковская СОШ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2019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WaP.Ka4Ka.Ru — Если хочешь быть здоров - закаляйся (www.mixmuz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37040" y="50516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979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 advTm="4723"/>
    </mc:Choice>
    <mc:Fallback>
      <p:transition advClick="0" advTm="47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3"/>
        <p14:pauseEvt time="0" objId="3"/>
        <p14:seekEvt time="0" objId="3" seek="0"/>
        <p14:resumeEvt time="0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\Desktop\УЧЕБНЫЙ ГОД 2017-2018\ФОТО   2017- 2018\21.04.18_ игра Победа\20180421_1123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380710"/>
            <a:ext cx="2817842" cy="5009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Админ\Desktop\УЧЕБНЫЙ ГОД 2017-2018\ФОТО   2017- 2018\21.04.18_ игра Победа\20180421_1056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422" y="476672"/>
            <a:ext cx="4172578" cy="234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Админ\Desktop\УЧЕБНЫЙ ГОД 2017-2018\ФОТО   2017- 2018\21.04.18_ игра Победа\20180421_12105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3131840" cy="176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4314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88640"/>
            <a:ext cx="8183880" cy="129614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Школьные соревнования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по волейболу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628800"/>
            <a:ext cx="4224469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624" y="2492896"/>
            <a:ext cx="4608512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2784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88640"/>
            <a:ext cx="8183880" cy="151216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Школьный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шахматно-шашечный  турнир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Админ\AppData\Local\Temp\Rar$DIa0.745\20181218_1330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4" y="1812068"/>
            <a:ext cx="5248583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дмин\AppData\Local\Temp\Rar$DIa0.018\20181218_1330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149080"/>
            <a:ext cx="460851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8207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5"/>
            <a:ext cx="8229600" cy="154736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FF0000"/>
                </a:solidFill>
              </a:rPr>
              <a:t/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FF0000"/>
                </a:solidFill>
              </a:rPr>
              <a:t/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FF0000"/>
                </a:solidFill>
              </a:rPr>
              <a:t/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FF0000"/>
                </a:solidFill>
              </a:rPr>
              <a:t/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FF0000"/>
                </a:solidFill>
              </a:rPr>
              <a:t/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FF0000"/>
                </a:solidFill>
              </a:rPr>
              <a:t/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FF0000"/>
                </a:solidFill>
              </a:rPr>
              <a:t/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Участие в школьном этапе Всероссийских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соревнований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русскому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силомеру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«Сила РДШ»</a:t>
            </a:r>
            <a:b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Админ\Desktop\кир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256517" y="2627548"/>
            <a:ext cx="4653922" cy="3158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Админ\Desktop\иг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20830" y="2677214"/>
            <a:ext cx="4689114" cy="302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90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\Desktop\р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47147" y="1557091"/>
            <a:ext cx="4863461" cy="3134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дмин\Desktop\пу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78894" y="1351307"/>
            <a:ext cx="4680030" cy="367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815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847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  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Участие в Всероссийском фестивале</a:t>
            </a:r>
            <a:b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«Веселые </a:t>
            </a:r>
            <a:r>
              <a:rPr lang="ru-RU" sz="3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старты»</a:t>
            </a:r>
            <a:br>
              <a:rPr lang="ru-RU" sz="3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фото москва\DSC_01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608" y="1268760"/>
            <a:ext cx="3182392" cy="2130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фото москва\DSC_01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19" y="4454305"/>
            <a:ext cx="3550908" cy="237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G:\фото москва\DSC_02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47" y="1268760"/>
            <a:ext cx="3325674" cy="2226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:\фото москва\DSC_028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212" y="4221088"/>
            <a:ext cx="3695835" cy="2474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3570" y="2287940"/>
            <a:ext cx="4011613" cy="268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3263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856984" cy="134076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Футбольные  команды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МБОУ Войковская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Админ\Desktop\Сним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061541" cy="415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164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\Desktop\Снимо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323710" cy="4119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5922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6060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9521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3" y="14318"/>
            <a:ext cx="9124909" cy="6843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3589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8568952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Физкультурно-оздоровительная  и спортивная работа в </a:t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МБОУ Войковская СОШ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204864"/>
            <a:ext cx="6368752" cy="3960440"/>
          </a:xfrm>
        </p:spPr>
        <p:txBody>
          <a:bodyPr>
            <a:normAutofit/>
          </a:bodyPr>
          <a:lstStyle/>
          <a:p>
            <a:pPr algn="l"/>
            <a:endParaRPr lang="ru-RU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1.Утренняя зарядка</a:t>
            </a:r>
          </a:p>
          <a:p>
            <a:pPr algn="l"/>
            <a:endParaRPr lang="ru-RU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Дни здоровья</a:t>
            </a:r>
          </a:p>
          <a:p>
            <a:pPr algn="l"/>
            <a:endParaRPr lang="ru-RU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Школьные традиционные праздники</a:t>
            </a:r>
          </a:p>
          <a:p>
            <a:pPr algn="l"/>
            <a:endParaRPr lang="ru-RU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Неделя спорта</a:t>
            </a:r>
          </a:p>
          <a:p>
            <a:pPr algn="l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Участие в спортивных, районных и всероссийских соревнованиях</a:t>
            </a:r>
            <a:endParaRPr lang="ru-RU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363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88640"/>
            <a:ext cx="8183880" cy="100811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Утренняя зарядка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Админ\Desktop\УЧЕБНЫЙ ГОД  2016-2017\ФОТО ШКОЛА 2016-2017 уч. год\1 сентября\20169070819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5084057" cy="2859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дмин\Desktop\Снимо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773016"/>
            <a:ext cx="4261027" cy="2864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148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91264" cy="136815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Школьный этап 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Президентских игр и состязаний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дмин\Desktop\УЧЕБНЫЙ ГОД  2016-2017\ФОТО ШКОЛА 2016-2017 уч. год\Школьный этап Президентских игр проходил с 06..03-10.03.2017\20173131046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772815"/>
            <a:ext cx="3923929" cy="220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дмин\Desktop\УЧЕБНЫЙ ГОД  2016-2017\ФОТО ШКОЛА 2016-2017 уч. год\Школьный этап Президентских игр проходил с 06..03-10.03.2017\20173131046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772816"/>
            <a:ext cx="3923928" cy="220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дмин\Desktop\УЧЕБНЫЙ ГОД  2016-2017\ФОТО ШКОЛА 2016-2017 уч. год\Школьный этап Президентских игр проходил с 06..03-10.03.2017\20173131049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028" y="4134653"/>
            <a:ext cx="4680520" cy="2632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114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260648"/>
            <a:ext cx="8183880" cy="122413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Школьные соревнования 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«Веселые старты»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3" name="Picture 5" descr="C:\Users\Админ\Desktop\Новая папка (2)\DSCN13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695854"/>
            <a:ext cx="2940327" cy="220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Админ\Desktop\Новая папка (2)\DSCN13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330789"/>
            <a:ext cx="3063147" cy="2297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Админ\Desktop\Новая папка (2)\DSCN13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315" y="1802812"/>
            <a:ext cx="2655102" cy="199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Админ\Desktop\УЧЕБНЫЙ ГОД  2016-2017\ФОТО ШКОЛА 2016-2017 уч. год\спорт соревнов.    2 кл\DSCN14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11915"/>
            <a:ext cx="2736304" cy="205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Админ\Desktop\УЧЕБНЫЙ ГОД  2016-2017\ФОТО ШКОЛА 2016-2017 уч. год\спортивный праздник _Веселые старты 7 кл\2016120214542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254912"/>
            <a:ext cx="4187957" cy="2355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1626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72819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Районный этап Всероссийской военно-спортивной игры</a:t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«Победа»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92743"/>
            <a:ext cx="4986337" cy="260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28206"/>
            <a:ext cx="4419600" cy="292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5225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6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281</TotalTime>
  <Words>53</Words>
  <Application>Microsoft Office PowerPoint</Application>
  <PresentationFormat>Экран (4:3)</PresentationFormat>
  <Paragraphs>22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Аспект</vt:lpstr>
      <vt:lpstr>Организация физкультурно-оздоровительной и спортивной работы   МБОУ Войковская СОШ 2019г.</vt:lpstr>
      <vt:lpstr>Презентация PowerPoint</vt:lpstr>
      <vt:lpstr>Презентация PowerPoint</vt:lpstr>
      <vt:lpstr>Презентация PowerPoint</vt:lpstr>
      <vt:lpstr>Физкультурно-оздоровительная  и спортивная работа в  МБОУ Войковская СОШ </vt:lpstr>
      <vt:lpstr>Утренняя зарядка</vt:lpstr>
      <vt:lpstr>Школьный этап  Президентских игр и состязаний</vt:lpstr>
      <vt:lpstr>Школьные соревнования  «Веселые старты»</vt:lpstr>
      <vt:lpstr>Районный этап Всероссийской военно-спортивной игры  «Победа»</vt:lpstr>
      <vt:lpstr>Презентация PowerPoint</vt:lpstr>
      <vt:lpstr>Школьные соревнования  по волейболу</vt:lpstr>
      <vt:lpstr>Школьный  шахматно-шашечный  турнир</vt:lpstr>
      <vt:lpstr>                              Участие в школьном этапе Всероссийских   соревнований по русскому силомеру  «Сила РДШ» </vt:lpstr>
      <vt:lpstr>Презентация PowerPoint</vt:lpstr>
      <vt:lpstr>                                     Участие в Всероссийском фестивале  «Веселые старты» </vt:lpstr>
      <vt:lpstr> Футбольные  команды  МБОУ Войковская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физкультурно-оздоровительной и спортивной работы в  МБОУ Войковская СОШ</dc:title>
  <dc:creator>Админ</dc:creator>
  <cp:lastModifiedBy>Админ</cp:lastModifiedBy>
  <cp:revision>35</cp:revision>
  <dcterms:created xsi:type="dcterms:W3CDTF">2018-12-14T08:35:46Z</dcterms:created>
  <dcterms:modified xsi:type="dcterms:W3CDTF">2019-12-11T12:27:21Z</dcterms:modified>
</cp:coreProperties>
</file>