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0" r:id="rId4"/>
    <p:sldId id="269" r:id="rId5"/>
    <p:sldId id="268" r:id="rId6"/>
    <p:sldId id="279" r:id="rId7"/>
    <p:sldId id="266" r:id="rId8"/>
    <p:sldId id="265" r:id="rId9"/>
    <p:sldId id="280" r:id="rId10"/>
    <p:sldId id="281" r:id="rId11"/>
    <p:sldId id="282" r:id="rId12"/>
    <p:sldId id="283" r:id="rId13"/>
    <p:sldId id="271" r:id="rId14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2A0B1-3049-415E-8A6C-508169D13B29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A9D2F-F5CC-4E14-97FC-23D1A44333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25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6A9D2F-F5CC-4E14-97FC-23D1A443330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200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16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60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85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82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622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2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1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51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38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rgbClr val="C2D3E8"/>
            </a:gs>
            <a:gs pos="37000">
              <a:srgbClr val="D3E0EF"/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340C7-47FB-4FFF-B64C-E35ACF88C169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D07DF-5CAE-40C3-B010-8E1DABC240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09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265981"/>
            <a:ext cx="5976664" cy="93760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</a:rPr>
              <a:t>Проект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9652" y="1991272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</a:rPr>
              <a:t>«Рукописная семейная книга»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69094" y="4309488"/>
            <a:ext cx="91439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r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Подготовили проект: </a:t>
            </a: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Воспитатели ГБОУ школа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№63</a:t>
            </a: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ДО№1</a:t>
            </a: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Группа №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11</a:t>
            </a: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Подготовили:</a:t>
            </a: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Стрелкова Е.П.</a:t>
            </a:r>
          </a:p>
          <a:p>
            <a:pPr indent="450215" algn="r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Исакова А.А.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2052" name="Picture 4" descr="Картинки по запросу книжки малышки картинки клипар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97502"/>
            <a:ext cx="2488332" cy="24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Документы\Documents\Documents\21 детский сад\2016 работа\проект\86193255_large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5981"/>
            <a:ext cx="1950491" cy="12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9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20190116_1601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5849104">
            <a:off x="-127440" y="710406"/>
            <a:ext cx="4038600" cy="3028950"/>
          </a:xfrm>
        </p:spPr>
      </p:pic>
      <p:pic>
        <p:nvPicPr>
          <p:cNvPr id="6" name="Содержимое 5" descr="IMG_20190117_0913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335157"/>
            <a:ext cx="4038600" cy="30289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3645024"/>
            <a:ext cx="4041998" cy="3029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20190116_1603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940152" y="3767968"/>
            <a:ext cx="2322258" cy="3096344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1520" y="153805"/>
            <a:ext cx="2592861" cy="34540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332655"/>
            <a:ext cx="4128459" cy="3096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3767968"/>
            <a:ext cx="4041998" cy="302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54368">
            <a:off x="4796211" y="309428"/>
            <a:ext cx="3135763" cy="418101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17032"/>
            <a:ext cx="4038600" cy="302895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319158"/>
            <a:ext cx="2301720" cy="30689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20" y="4797152"/>
            <a:ext cx="2073424" cy="17980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Спасибо за вним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5051"/>
            <a:ext cx="7934024" cy="595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артинки по запросу клипарт родители читают с детьм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09120"/>
            <a:ext cx="6840760" cy="18064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76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76672"/>
            <a:ext cx="866858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Актуальность проекта.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 indent="450215">
              <a:spcAft>
                <a:spcPts val="0"/>
              </a:spcAft>
            </a:pPr>
            <a:endParaRPr lang="ru-RU" b="1" dirty="0"/>
          </a:p>
          <a:p>
            <a:pPr marL="228600" indent="450215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Объективная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социокультурная ситуация, сложившаяся в обществе, характеризуется изменением традиционных нравственных норм и правил морали, нарастанием стрессовых обстоятельств, снижением устойчивости нравственных убеждений и отношений, приводит к нежелательным последствиям в нравственном становлении подрастающего поколения России.</a:t>
            </a:r>
          </a:p>
          <a:p>
            <a:pPr marL="228600" indent="450215">
              <a:spcAft>
                <a:spcPts val="0"/>
              </a:spcAft>
            </a:pP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 indent="450215">
              <a:spcAft>
                <a:spcPts val="0"/>
              </a:spcAft>
            </a:pPr>
            <a:endParaRPr lang="ru-RU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 indent="450215">
              <a:spcAft>
                <a:spcPts val="0"/>
              </a:spcAft>
            </a:pP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 indent="450215">
              <a:spcAft>
                <a:spcPts val="0"/>
              </a:spcAft>
            </a:pPr>
            <a:endParaRPr lang="ru-RU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 indent="450215">
              <a:spcAft>
                <a:spcPts val="0"/>
              </a:spcAft>
            </a:pP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Тип проекта:</a:t>
            </a:r>
          </a:p>
          <a:p>
            <a:pPr marL="228600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•социальный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, познавательно-творческий;</a:t>
            </a:r>
          </a:p>
          <a:p>
            <a:pPr marL="228600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•краткосрочный;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28600"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•групповой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marL="228600" indent="450215">
              <a:spcAft>
                <a:spcPts val="0"/>
              </a:spcAft>
            </a:pPr>
            <a:endParaRPr lang="ru-RU" sz="14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8970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8713146" cy="4507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90000"/>
              </a:lnSpc>
              <a:spcBef>
                <a:spcPts val="750"/>
              </a:spcBef>
            </a:pPr>
            <a:r>
              <a:rPr lang="ru-RU" b="1" i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Цель: </a:t>
            </a:r>
            <a:endParaRPr lang="ru-RU" b="1" i="1" dirty="0" smtClean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defTabSz="685800">
              <a:lnSpc>
                <a:spcPct val="90000"/>
              </a:lnSpc>
              <a:spcBef>
                <a:spcPts val="750"/>
              </a:spcBef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уважительного отношения и чувства принадлежности к своей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семье.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i="1" dirty="0" smtClean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i="1" dirty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i="1" dirty="0" smtClean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i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Задачи: 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1. Развитие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общения и взаимодействия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ребенка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со взрослыми и сверстниками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2.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Становление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самостоятельности , целенаправленности и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саморегуляции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собственных действий;</a:t>
            </a:r>
          </a:p>
          <a:p>
            <a:pPr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азвитие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эмоциональной отзывчивости, сопереживания.</a:t>
            </a:r>
          </a:p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685800">
              <a:lnSpc>
                <a:spcPct val="90000"/>
              </a:lnSpc>
              <a:spcBef>
                <a:spcPts val="750"/>
              </a:spcBef>
            </a:pPr>
            <a:endParaRPr lang="ru-RU" i="1" dirty="0" smtClean="0">
              <a:solidFill>
                <a:srgbClr val="FF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2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173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для педагогов: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Обогащение развивающей предметно-пространственной среды группы;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Формирование у детей умений в изготовлении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«Рукописная семейная книга»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Объединение </a:t>
            </a: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родителей и детей в совместное книгоиздательство, творческую деятельность.</a:t>
            </a:r>
          </a:p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</a:t>
            </a: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для родителей: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Обогащение родительского опыта приёмам взаимодействия и сотрудничества с ребёнком в семье.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Приобретение интереса родителей к семейному чтению литературных произведений; совместному книгоиздательству с детьми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Помощь и участие в реализации проекта, жизни группы.</a:t>
            </a:r>
          </a:p>
        </p:txBody>
      </p:sp>
      <p:pic>
        <p:nvPicPr>
          <p:cNvPr id="6" name="Рисунок 5" descr="D:\Документы\Documents\Documents\21 детский сад\2016 оформление\footer_le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83" y="5085184"/>
            <a:ext cx="8496944" cy="1290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831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09119"/>
            <a:ext cx="2674570" cy="2360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Документы\Documents\Documents\21 детский сад\2016 оформление\2016 ВСЕ\учительница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9300"/>
            <a:ext cx="2952328" cy="2764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D:\Документы\Pictures\оформление\2016-04 (апр)\скачанные файлы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6716" y="3188677"/>
            <a:ext cx="2016224" cy="297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книга картинка клипар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423" y="3202459"/>
            <a:ext cx="981809" cy="98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5047" y="260648"/>
            <a:ext cx="856895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Продукт проектной деятельности: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«Рукописная семейная книга»,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сделанные своими руками в совместной деятельности дети-родители; дети-педагоги.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Итоговое мероприятие: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выставка </a:t>
            </a:r>
            <a:r>
              <a:rPr lang="ru-RU" sz="2000" b="1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«Рукописная семейная книга»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391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Документы\Documents\Documents\21 детский сад\2016 оформление\2016 ВСЕ\Новая папка\2016-09 (сен)\761985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4719127"/>
            <a:ext cx="1152128" cy="153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10950"/>
            <a:ext cx="2664296" cy="1930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Картинки по запросу книжки малышки картинки клипар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4944752"/>
            <a:ext cx="1872208" cy="131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2717" y="202154"/>
            <a:ext cx="864096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Ожидаемые результаты.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 процессе взаимодействия педагог – дети – родители в реализации проекта:</a:t>
            </a:r>
          </a:p>
          <a:p>
            <a:pPr algn="just"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Знакомство детей с различными видами книг;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Повысится интерес детей к изготовлению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«Рукописная семейная книга»;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 узнают о бережном отношении к книгам;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Научатся совместно с родителями, а затем и самостоятельно изготовлять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Рукописную семейную книгу.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Родители: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Участие семьи в воспитательном процессе на основе педагогического сотрудничества.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Чтение научно-популярной и художественной литературы.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Создание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«Рукописной семейной книги»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совместно с детьми.</a:t>
            </a:r>
          </a:p>
          <a:p>
            <a:pPr marL="342900" lvl="0" indent="-342900" algn="just">
              <a:spcAft>
                <a:spcPts val="0"/>
              </a:spcAft>
              <a:buFont typeface="Symbol"/>
              <a:buChar char="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Повысится активность родителей в совместной деятельности с детьми в детском саду.</a:t>
            </a:r>
          </a:p>
        </p:txBody>
      </p:sp>
    </p:spTree>
    <p:extLst>
      <p:ext uri="{BB962C8B-B14F-4D97-AF65-F5344CB8AC3E}">
        <p14:creationId xmlns:p14="http://schemas.microsoft.com/office/powerpoint/2010/main" val="38181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Документы\Documents\Documents\21 детский сад\2016 работа\проект\___20140207_16069076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39" y="4560640"/>
            <a:ext cx="1666631" cy="166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51" y="4507965"/>
            <a:ext cx="1248373" cy="173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496956"/>
            <a:ext cx="1296732" cy="173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0144" y="260648"/>
            <a:ext cx="867176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&amp;quot"/>
              </a:rPr>
              <a:t>ЭТАПЫ ПРОЕКТА</a:t>
            </a:r>
            <a:endParaRPr lang="ru-RU" dirty="0">
              <a:solidFill>
                <a:srgbClr val="FF0000"/>
              </a:solidFill>
              <a:latin typeface="&amp;quot"/>
            </a:endParaRP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0000"/>
                </a:solidFill>
                <a:latin typeface="&amp;quot"/>
              </a:rPr>
              <a:t>Организационный этап</a:t>
            </a:r>
            <a:endParaRPr lang="ru-RU" dirty="0">
              <a:solidFill>
                <a:srgbClr val="000000"/>
              </a:solidFill>
              <a:latin typeface="&amp;quot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&amp;quot"/>
              </a:rPr>
              <a:t>Задачи:</a:t>
            </a:r>
            <a:endParaRPr lang="ru-RU" dirty="0">
              <a:solidFill>
                <a:srgbClr val="000000"/>
              </a:solidFill>
              <a:latin typeface="&amp;quot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&amp;quot"/>
              </a:rPr>
              <a:t>Сформулировать проблему, определить цель. Выработать план деятельности по достижению цели. Развивать стремление у родителей и детей к самостоятельному получению знаний. Проанализировать знания детей, родителей по теме проекта. </a:t>
            </a:r>
          </a:p>
          <a:p>
            <a:pPr>
              <a:buFont typeface="+mj-lt"/>
              <a:buAutoNum type="arabicPeriod" startAt="2"/>
            </a:pPr>
            <a:r>
              <a:rPr lang="ru-RU" b="1" dirty="0">
                <a:solidFill>
                  <a:srgbClr val="000000"/>
                </a:solidFill>
                <a:latin typeface="&amp;quot"/>
              </a:rPr>
              <a:t>Продуктивный этап</a:t>
            </a:r>
            <a:endParaRPr lang="ru-RU" dirty="0">
              <a:solidFill>
                <a:srgbClr val="000000"/>
              </a:solidFill>
              <a:latin typeface="&amp;quot"/>
            </a:endParaRPr>
          </a:p>
          <a:p>
            <a:r>
              <a:rPr lang="ru-RU" b="1" dirty="0">
                <a:solidFill>
                  <a:srgbClr val="000000"/>
                </a:solidFill>
                <a:latin typeface="&amp;quot"/>
              </a:rPr>
              <a:t>Задачи:</a:t>
            </a:r>
            <a:endParaRPr lang="ru-RU" dirty="0">
              <a:solidFill>
                <a:srgbClr val="000000"/>
              </a:solidFill>
              <a:latin typeface="&amp;quot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&amp;quot"/>
              </a:rPr>
              <a:t>Поддерживать стремление всех участников проекта активно вступать в работу по его реализации. Развивать творческие способности детей (использование представлений, изобразительных и технических умений для выбора содержания рисунка в пределах темы),  развитие логического мышления; развитие навыков самостоятельной творческой деятельности; привитие навыков коллективного взаимодействия и индивидуальной деятельности.</a:t>
            </a:r>
            <a:endParaRPr lang="ru-RU" b="0" i="0" u="none" strike="noStrike" dirty="0">
              <a:solidFill>
                <a:srgbClr val="000000"/>
              </a:solidFill>
              <a:effectLst/>
              <a:latin typeface="&amp;quot"/>
            </a:endParaRPr>
          </a:p>
        </p:txBody>
      </p:sp>
    </p:spTree>
    <p:extLst>
      <p:ext uri="{BB962C8B-B14F-4D97-AF65-F5344CB8AC3E}">
        <p14:creationId xmlns:p14="http://schemas.microsoft.com/office/powerpoint/2010/main" val="3520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3" y="2115264"/>
            <a:ext cx="2309813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Картинки по запросу • игра «Книжкина больница».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37" y="753723"/>
            <a:ext cx="1368152" cy="1361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клипарт родители читают с детьм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09120"/>
            <a:ext cx="2664296" cy="1558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92461"/>
            <a:ext cx="135413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04664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&amp;quot"/>
              </a:rPr>
              <a:t>III. Заключительный этап</a:t>
            </a:r>
            <a:endParaRPr lang="ru-RU" dirty="0">
              <a:solidFill>
                <a:srgbClr val="FF0000"/>
              </a:solidFill>
              <a:latin typeface="&amp;quo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&amp;quot"/>
              </a:rPr>
              <a:t>Презентация рукотворных книг;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&amp;quot"/>
              </a:rPr>
              <a:t>Выставка творческих работ </a:t>
            </a:r>
            <a:r>
              <a:rPr lang="ru-RU" dirty="0" smtClean="0">
                <a:solidFill>
                  <a:srgbClr val="000000"/>
                </a:solidFill>
                <a:latin typeface="&amp;quot"/>
              </a:rPr>
              <a:t>«Рукописная семейная книга», </a:t>
            </a:r>
            <a:r>
              <a:rPr lang="ru-RU" dirty="0">
                <a:solidFill>
                  <a:srgbClr val="000000"/>
                </a:solidFill>
                <a:latin typeface="&amp;quot"/>
              </a:rPr>
              <a:t>изготовленных совместно детьми с родителями; </a:t>
            </a:r>
            <a:endParaRPr lang="ru-RU" b="0" i="0" u="none" strike="noStrike" dirty="0">
              <a:solidFill>
                <a:srgbClr val="000000"/>
              </a:solidFill>
              <a:effectLst/>
              <a:latin typeface="&amp;quot"/>
            </a:endParaRPr>
          </a:p>
        </p:txBody>
      </p:sp>
    </p:spTree>
    <p:extLst>
      <p:ext uri="{BB962C8B-B14F-4D97-AF65-F5344CB8AC3E}">
        <p14:creationId xmlns:p14="http://schemas.microsoft.com/office/powerpoint/2010/main" val="410194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14356"/>
            <a:ext cx="7829576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</a:rPr>
              <a:t>«Рукописная семейная книга»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1026" name="Picture 2" descr="C:\Users\Comp-608\Downloads\IMG_20190117_0921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4038600" cy="3028950"/>
          </a:xfrm>
          <a:prstGeom prst="rect">
            <a:avLst/>
          </a:prstGeom>
          <a:noFill/>
        </p:spPr>
      </p:pic>
      <p:pic>
        <p:nvPicPr>
          <p:cNvPr id="1027" name="Picture 3" descr="C:\Users\Comp-608\Downloads\IMG_20190117_091958_BURST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49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428</Words>
  <Application>Microsoft Office PowerPoint</Application>
  <PresentationFormat>Экран (4:3)</PresentationFormat>
  <Paragraphs>64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&amp;quot</vt:lpstr>
      <vt:lpstr>Arial</vt:lpstr>
      <vt:lpstr>Arial Black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«Рукописная семейная книга»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Елена Стрелкова</cp:lastModifiedBy>
  <cp:revision>215</cp:revision>
  <cp:lastPrinted>2017-03-05T09:58:59Z</cp:lastPrinted>
  <dcterms:created xsi:type="dcterms:W3CDTF">2017-02-24T18:36:19Z</dcterms:created>
  <dcterms:modified xsi:type="dcterms:W3CDTF">2019-01-20T15:13:47Z</dcterms:modified>
</cp:coreProperties>
</file>