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3" r:id="rId3"/>
    <p:sldId id="287" r:id="rId4"/>
    <p:sldId id="272" r:id="rId5"/>
    <p:sldId id="260" r:id="rId6"/>
    <p:sldId id="285" r:id="rId7"/>
    <p:sldId id="280" r:id="rId8"/>
    <p:sldId id="259" r:id="rId9"/>
    <p:sldId id="270" r:id="rId10"/>
    <p:sldId id="283" r:id="rId11"/>
    <p:sldId id="284" r:id="rId12"/>
    <p:sldId id="286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42979" autoAdjust="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011AE-5865-4949-9515-DEE1FF9CEBCB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4AA28-E5AF-4900-A550-2B52EF42C5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853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ersibo.esclick.me/BJZhefQREtmu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image" Target="../media/image13.jpeg"/><Relationship Id="rId4" Type="http://schemas.openxmlformats.org/officeDocument/2006/relationships/image" Target="../media/image8.png"/><Relationship Id="rId9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6.png"/><Relationship Id="rId7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1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3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2.png"/><Relationship Id="rId7" Type="http://schemas.openxmlformats.org/officeDocument/2006/relationships/image" Target="../media/image13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3.jpeg"/><Relationship Id="rId4" Type="http://schemas.openxmlformats.org/officeDocument/2006/relationships/hyperlink" Target="http://images.yandex.ru/yandsearch?source=wiz&amp;fp=0&amp;text=%D1%84%D0%BB%D0%B0%D0%BC%D0%B8%D0%BD%D0%B3%D0%BE%20%D0%BA%D0%B0%D1%80%D1%82%D0%B8%D0%BD%D0%BA%D0%B8%20%D0%B4%D0%BB%D1%8F%20%D0%B4%D0%B5%D1%82%D0%B5%D0%B9&amp;noreask=1&amp;pos=10&amp;lr=235&amp;rpt=simage&amp;uinfo=ww-1349-wh-673-fw-1124-fh-467-pd-1&amp;img_url=http://www.uznaiki.ru/Detskie_igrushki/Figurki_Bullyland/images/Flamingo-rozoviy-Bullyland-6365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Фома и ёжик</a:t>
            </a:r>
            <a:br>
              <a:rPr lang="ru-RU" sz="6000" b="1" dirty="0" smtClean="0">
                <a:solidFill>
                  <a:srgbClr val="0070C0"/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>звук </a:t>
            </a:r>
            <a:r>
              <a:rPr lang="en-US" sz="6000" b="1" dirty="0" smtClean="0">
                <a:solidFill>
                  <a:srgbClr val="0070C0"/>
                </a:solidFill>
              </a:rPr>
              <a:t>[</a:t>
            </a:r>
            <a:r>
              <a:rPr lang="ru-RU" sz="6000" b="1" dirty="0" smtClean="0">
                <a:solidFill>
                  <a:srgbClr val="0070C0"/>
                </a:solidFill>
              </a:rPr>
              <a:t>Ф</a:t>
            </a:r>
            <a:r>
              <a:rPr lang="en-US" sz="6000" b="1" dirty="0" smtClean="0">
                <a:solidFill>
                  <a:srgbClr val="0070C0"/>
                </a:solidFill>
              </a:rPr>
              <a:t>]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05292"/>
            <a:ext cx="6400800" cy="23241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Презентация к занятию по подготовке к обучению грамоте в старшей группе для детей с нарушениями речи</a:t>
            </a:r>
          </a:p>
          <a:p>
            <a:pPr algn="r"/>
            <a:r>
              <a:rPr lang="ru-RU" sz="1700" dirty="0" smtClean="0"/>
              <a:t>Подготовила:  </a:t>
            </a:r>
          </a:p>
          <a:p>
            <a:pPr algn="r"/>
            <a:r>
              <a:rPr lang="ru-RU" sz="1700" dirty="0" smtClean="0"/>
              <a:t>учитель-логопед Кожемякина Н.М.</a:t>
            </a:r>
          </a:p>
          <a:p>
            <a:pPr algn="r"/>
            <a:r>
              <a:rPr lang="ru-RU" sz="1700" dirty="0" smtClean="0"/>
              <a:t>МДОУ  «Д/с № 49 о.в.»  </a:t>
            </a:r>
          </a:p>
          <a:p>
            <a:pPr algn="r"/>
            <a:r>
              <a:rPr lang="ru-RU" sz="1700" dirty="0" smtClean="0"/>
              <a:t>города Магнитогорска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Моя папка\мерсибо\4 конструктор картинок\лексика\дикие животные\ёж картинк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14818"/>
            <a:ext cx="3678245" cy="2232940"/>
          </a:xfrm>
          <a:prstGeom prst="rect">
            <a:avLst/>
          </a:prstGeom>
          <a:noFill/>
        </p:spPr>
      </p:pic>
      <p:pic>
        <p:nvPicPr>
          <p:cNvPr id="3" name="Picture 2" descr="F:\прописи чисел\Malchik_4_0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357562"/>
            <a:ext cx="2500330" cy="3141778"/>
          </a:xfrm>
          <a:prstGeom prst="rect">
            <a:avLst/>
          </a:prstGeom>
          <a:noFill/>
        </p:spPr>
      </p:pic>
      <p:pic>
        <p:nvPicPr>
          <p:cNvPr id="37890" name="Picture 2" descr="C:\Users\Пользователь\Documents\Моя папка\мерсибо\4 конструктор картинок\лексика\овощи фрукты\фрукты картинки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500042"/>
            <a:ext cx="2786082" cy="2466010"/>
          </a:xfrm>
          <a:prstGeom prst="rect">
            <a:avLst/>
          </a:prstGeom>
          <a:noFill/>
        </p:spPr>
      </p:pic>
      <p:pic>
        <p:nvPicPr>
          <p:cNvPr id="37891" name="Picture 3" descr="C:\Users\Пользователь\Documents\Моя папка\мерсибо\4 конструктор картинок\лексика\продукты\пирожок картинки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857232"/>
            <a:ext cx="2964612" cy="2100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8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5.3469E-6 L 0.22848 0.53516 " pathEditMode="relative" ptsTypes="AA">
                                      <p:cBhvr>
                                        <p:cTn id="12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Пользователь\Documents\Моя папка\мерсибо\4 конструктор картинок\лексика\деревья растения\лес картинк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508750" cy="3716337"/>
          </a:xfrm>
          <a:prstGeom prst="rect">
            <a:avLst/>
          </a:prstGeom>
          <a:noFill/>
        </p:spPr>
      </p:pic>
      <p:pic>
        <p:nvPicPr>
          <p:cNvPr id="2" name="Picture 2" descr="C:\Users\Пользователь\Documents\Моя папка\мерсибо\4 конструктор картинок\лексика\дикие животные\ёж картинки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786190"/>
            <a:ext cx="3678245" cy="2232940"/>
          </a:xfrm>
          <a:prstGeom prst="rect">
            <a:avLst/>
          </a:prstGeom>
          <a:noFill/>
        </p:spPr>
      </p:pic>
      <p:pic>
        <p:nvPicPr>
          <p:cNvPr id="3" name="Picture 2" descr="F:\прописи чисел\Malchik_4_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3000372"/>
            <a:ext cx="2500330" cy="3141778"/>
          </a:xfrm>
          <a:prstGeom prst="rect">
            <a:avLst/>
          </a:prstGeom>
          <a:noFill/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714348" y="5000636"/>
            <a:ext cx="4305300" cy="1057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2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молодцы!</a:t>
            </a:r>
            <a:endParaRPr lang="ru-RU" sz="72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56152E-6 L 0.08681 -0.340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-17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85794"/>
            <a:ext cx="7643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презентации использованы картинки и материалы: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А.В. Никитина. 33 лексические темы: пальчиковые игры, упражнения на координацию слова с движением, загадки для детей.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портал </a:t>
            </a:r>
            <a:r>
              <a:rPr lang="ru-RU" dirty="0" err="1" smtClean="0"/>
              <a:t>Мерсибо</a:t>
            </a:r>
            <a:r>
              <a:rPr lang="ru-RU" dirty="0" smtClean="0"/>
              <a:t> </a:t>
            </a:r>
            <a:r>
              <a:rPr lang="ru-RU" u="sng" dirty="0" err="1" smtClean="0">
                <a:hlinkClick r:id="rId2"/>
              </a:rPr>
              <a:t>mersibo.ru</a:t>
            </a:r>
            <a:endParaRPr lang="ru-RU" u="sng" dirty="0" smtClean="0"/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Яндекс</a:t>
            </a:r>
            <a:r>
              <a:rPr lang="ru-RU" dirty="0" smtClean="0"/>
              <a:t> картинки (Фома)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201" y="79240"/>
            <a:ext cx="7977203" cy="677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00306"/>
            <a:ext cx="597370" cy="567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357562"/>
            <a:ext cx="1200150" cy="61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072074"/>
            <a:ext cx="1428760" cy="52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29" name="Picture 1" descr="C:\Users\Пользователь\Documents\Моя папка\мерсибо\4 конструктор картинок\лексика\одежда обувь головные уборы\футболка картинки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4071942"/>
            <a:ext cx="1089890" cy="900106"/>
          </a:xfrm>
          <a:prstGeom prst="rect">
            <a:avLst/>
          </a:prstGeom>
          <a:noFill/>
        </p:spPr>
      </p:pic>
      <p:pic>
        <p:nvPicPr>
          <p:cNvPr id="22530" name="Picture 2" descr="C:\Users\Пользователь\Documents\Моя папка\мерсибо\4 конструктор картинок\лексика\овощи фрукты\фрукты картинки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2" y="5786454"/>
            <a:ext cx="857256" cy="758773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47963" y="1085850"/>
            <a:ext cx="36480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логопед\Мерсибо\конструктор картинок\фоны\фон весн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1506" y="0"/>
            <a:ext cx="927550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4143380"/>
            <a:ext cx="3679834" cy="135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молоток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64613" y="-892175"/>
            <a:ext cx="233362" cy="233362"/>
          </a:xfrm>
          <a:prstGeom prst="rect">
            <a:avLst/>
          </a:prstGeom>
          <a:noFill/>
        </p:spPr>
      </p:pic>
      <p:pic>
        <p:nvPicPr>
          <p:cNvPr id="2048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6413" y="-892175"/>
            <a:ext cx="233362" cy="233362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428604"/>
            <a:ext cx="17430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3143248"/>
            <a:ext cx="1382704" cy="140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3143248"/>
            <a:ext cx="21145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6643702" y="3143248"/>
            <a:ext cx="21145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 descr="F:\прописи чисел\Malchik_4_0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11" y="5346588"/>
            <a:ext cx="714380" cy="897651"/>
          </a:xfrm>
          <a:prstGeom prst="rect">
            <a:avLst/>
          </a:prstGeom>
          <a:noFill/>
        </p:spPr>
      </p:pic>
      <p:pic>
        <p:nvPicPr>
          <p:cNvPr id="2050" name="Picture 2" descr="C:\Users\Пользователь\Documents\Моя папка\мерсибо\4 конструктор картинок\лексика\дикие животные\ёж картинки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71736" y="1785926"/>
            <a:ext cx="3678245" cy="22329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4"/>
                </p:tgtEl>
              </p:cMediaNode>
            </p:audio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052736"/>
            <a:ext cx="935650" cy="85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188640"/>
            <a:ext cx="1500198" cy="137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869160"/>
            <a:ext cx="2286017" cy="9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933056"/>
            <a:ext cx="1452259" cy="62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844824"/>
            <a:ext cx="104642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3212976"/>
            <a:ext cx="17430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Прямая со стрелкой 19"/>
          <p:cNvCxnSpPr/>
          <p:nvPr/>
        </p:nvCxnSpPr>
        <p:spPr>
          <a:xfrm>
            <a:off x="4139952" y="1268760"/>
            <a:ext cx="2304256" cy="172819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411760" y="1772816"/>
            <a:ext cx="3888432" cy="144016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547664" y="2780928"/>
            <a:ext cx="4680520" cy="7200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1835696" y="3861048"/>
            <a:ext cx="4392488" cy="43204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3131840" y="4293096"/>
            <a:ext cx="3096344" cy="86409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4355976" y="4725144"/>
            <a:ext cx="1944216" cy="144016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F:\прописи чисел\Malchik_4_0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5643578"/>
            <a:ext cx="714380" cy="897651"/>
          </a:xfrm>
          <a:prstGeom prst="rect">
            <a:avLst/>
          </a:prstGeom>
          <a:noFill/>
        </p:spPr>
      </p:pic>
      <p:sp>
        <p:nvSpPr>
          <p:cNvPr id="24" name="Ромб 23"/>
          <p:cNvSpPr/>
          <p:nvPr/>
        </p:nvSpPr>
        <p:spPr>
          <a:xfrm>
            <a:off x="1979712" y="5661248"/>
            <a:ext cx="2467000" cy="969640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1700808"/>
            <a:ext cx="935650" cy="85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60648"/>
            <a:ext cx="1500198" cy="137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725144"/>
            <a:ext cx="1452259" cy="62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2780928"/>
            <a:ext cx="104642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564904"/>
            <a:ext cx="17430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Прямая со стрелкой 9"/>
          <p:cNvCxnSpPr/>
          <p:nvPr/>
        </p:nvCxnSpPr>
        <p:spPr>
          <a:xfrm flipV="1">
            <a:off x="2483768" y="1196752"/>
            <a:ext cx="2808312" cy="1800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1026" idx="1"/>
          </p:cNvCxnSpPr>
          <p:nvPr/>
        </p:nvCxnSpPr>
        <p:spPr>
          <a:xfrm flipV="1">
            <a:off x="2555776" y="2129099"/>
            <a:ext cx="3960440" cy="115588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555776" y="3573016"/>
            <a:ext cx="3960440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83768" y="3861048"/>
            <a:ext cx="3312368" cy="122413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411760" y="4077072"/>
            <a:ext cx="2592288" cy="1800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F:\прописи чисел\Malchik_4_0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5643578"/>
            <a:ext cx="714380" cy="897651"/>
          </a:xfrm>
          <a:prstGeom prst="rect">
            <a:avLst/>
          </a:prstGeom>
          <a:noFill/>
        </p:spPr>
      </p:pic>
      <p:sp>
        <p:nvSpPr>
          <p:cNvPr id="24" name="Ромб 23"/>
          <p:cNvSpPr/>
          <p:nvPr/>
        </p:nvSpPr>
        <p:spPr>
          <a:xfrm>
            <a:off x="4572000" y="5661248"/>
            <a:ext cx="2467000" cy="969640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C:\Users\Пользователь\Documents\Моя папка\мерсибо\4 конструктор картинок\лексика\одежда обувь головные уборы\платье картинк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143380"/>
            <a:ext cx="2341872" cy="2347912"/>
          </a:xfrm>
          <a:prstGeom prst="rect">
            <a:avLst/>
          </a:prstGeom>
          <a:noFill/>
        </p:spPr>
      </p:pic>
      <p:pic>
        <p:nvPicPr>
          <p:cNvPr id="17" name="Picture 7" descr="C:\Users\Пользователь\Documents\Моя папка\мерсибо\4 конструктор картинок\лексика\мебель\шкаф картин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00694" y="500042"/>
            <a:ext cx="3428992" cy="4890642"/>
          </a:xfrm>
          <a:prstGeom prst="rect">
            <a:avLst/>
          </a:prstGeom>
          <a:noFill/>
        </p:spPr>
      </p:pic>
      <p:pic>
        <p:nvPicPr>
          <p:cNvPr id="20481" name="Picture 1" descr="C:\Users\Пользователь\Documents\Моя папка\мерсибо\4 конструктор картинок\лексика\одежда обувь головные уборы\сарафан картинки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857628"/>
            <a:ext cx="1906525" cy="2500306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4500570"/>
            <a:ext cx="16002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 descr="F:\прописи чисел\Malchik_4_0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4500570"/>
            <a:ext cx="1643073" cy="2064595"/>
          </a:xfrm>
          <a:prstGeom prst="rect">
            <a:avLst/>
          </a:prstGeom>
          <a:noFill/>
        </p:spPr>
      </p:pic>
      <p:pic>
        <p:nvPicPr>
          <p:cNvPr id="20486" name="Picture 6" descr="C:\Users\Пользователь\Documents\Моя папка\мерсибо\4 конструктор картинок\лексика\одежда обувь головные уборы\майка картинки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500042"/>
            <a:ext cx="1714512" cy="2145287"/>
          </a:xfrm>
          <a:prstGeom prst="rect">
            <a:avLst/>
          </a:prstGeom>
          <a:noFill/>
        </p:spPr>
      </p:pic>
      <p:pic>
        <p:nvPicPr>
          <p:cNvPr id="22" name="Picture 2" descr="C:\Users\Пользователь\Documents\Моя папка\мерсибо\4 конструктор картинок\лексика\дикие животные\ёж картинки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5429264"/>
            <a:ext cx="1928826" cy="1170926"/>
          </a:xfrm>
          <a:prstGeom prst="rect">
            <a:avLst/>
          </a:prstGeom>
          <a:noFill/>
        </p:spPr>
      </p:pic>
      <p:pic>
        <p:nvPicPr>
          <p:cNvPr id="20483" name="Picture 3" descr="C:\Users\Пользователь\Documents\Моя папка\мерсибо\4 конструктор картинок\лексика\одежда обувь головные уборы\кофта картинки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357430"/>
            <a:ext cx="2500330" cy="2230413"/>
          </a:xfrm>
          <a:prstGeom prst="rect">
            <a:avLst/>
          </a:prstGeom>
          <a:noFill/>
        </p:spPr>
      </p:pic>
      <p:pic>
        <p:nvPicPr>
          <p:cNvPr id="20482" name="Picture 2" descr="C:\Users\Пользователь\Documents\Моя папка\мерсибо\4 конструктор картинок\лексика\одежда обувь головные уборы\футболка картинки.pn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28604"/>
            <a:ext cx="2463296" cy="2034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68363E-6 L 0.36511 -0.121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-6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04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5097E-6 L 0.26476 -0.3494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-17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4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19241E-6 L 0.57031 0.2049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0" y="10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43702" y="4214818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256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215206" y="4214818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4286256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214290"/>
            <a:ext cx="3082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Найди место звука Ф в слове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285852" y="4286256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786710" y="4214818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857356" y="4286256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7620" y="4286256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0628" y="4286256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2" descr="F:\прописи чисел\Malchik_4_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5072074"/>
            <a:ext cx="1214446" cy="1526007"/>
          </a:xfrm>
          <a:prstGeom prst="rect">
            <a:avLst/>
          </a:prstGeom>
          <a:noFill/>
        </p:spPr>
      </p:pic>
      <p:pic>
        <p:nvPicPr>
          <p:cNvPr id="35" name="Picture 8" descr="C:\Users\Пользователь\Documents\Моя папка\мерсибо\4 конструктор картинок\лексика\одежда обувь головные уборы\туфли картинки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714488"/>
            <a:ext cx="2428892" cy="2020552"/>
          </a:xfrm>
          <a:prstGeom prst="rect">
            <a:avLst/>
          </a:prstGeom>
          <a:noFill/>
        </p:spPr>
      </p:pic>
      <p:pic>
        <p:nvPicPr>
          <p:cNvPr id="36" name="Picture 2" descr="C:\Users\Пользователь\Documents\Моя папка\мерсибо\4 конструктор картинок\лексика\дикие животные\ёж картинки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5572140"/>
            <a:ext cx="1765121" cy="1071546"/>
          </a:xfrm>
          <a:prstGeom prst="rect">
            <a:avLst/>
          </a:prstGeom>
          <a:noFill/>
        </p:spPr>
      </p:pic>
      <p:pic>
        <p:nvPicPr>
          <p:cNvPr id="1034" name="Picture 10" descr="C:\Users\Пользователь\Documents\Моя папка\мерсибо\4 конструктор картинок\лексика\одежда обувь головные уборы\шарф картинки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1285860"/>
            <a:ext cx="2734993" cy="2462217"/>
          </a:xfrm>
          <a:prstGeom prst="rect">
            <a:avLst/>
          </a:prstGeom>
          <a:noFill/>
        </p:spPr>
      </p:pic>
      <p:pic>
        <p:nvPicPr>
          <p:cNvPr id="38" name="Picture 9" descr="C:\Users\Пользователь\Documents\Моя папка\мерсибо\4 конструктор картинок\лексика\одежда обувь головные уборы\фартук картинки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071546"/>
            <a:ext cx="2786082" cy="2665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14290"/>
            <a:ext cx="3082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Найди место звука Ф в слове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4000504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4000504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4000504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29058" y="4000504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786578" y="4000504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4000504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4000504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500562" y="4000504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358082" y="4000504"/>
            <a:ext cx="557210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3" descr="C:\Users\Пользователь\Documents\Моя папка\мерсибо\4 конструктор картинок\лексика\дикие птицы\гриф картинк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214422"/>
            <a:ext cx="2639472" cy="2362200"/>
          </a:xfrm>
          <a:prstGeom prst="rect">
            <a:avLst/>
          </a:prstGeom>
          <a:noFill/>
        </p:spPr>
      </p:pic>
      <p:pic>
        <p:nvPicPr>
          <p:cNvPr id="31" name="Picture 2" descr="C:\Users\Пользователь\Documents\Моя папка\мерсибо\4 конструктор картинок\лексика\дикие животные\жираф картин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85728"/>
            <a:ext cx="2644297" cy="3443293"/>
          </a:xfrm>
          <a:prstGeom prst="rect">
            <a:avLst/>
          </a:prstGeom>
          <a:noFill/>
        </p:spPr>
      </p:pic>
      <p:pic>
        <p:nvPicPr>
          <p:cNvPr id="33" name="Picture 5" descr="http://www.spiel-ideen.ch/spielzeug-online-shop/public/images_1000px/63653_1-bullyland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857232"/>
            <a:ext cx="2287043" cy="2995606"/>
          </a:xfrm>
          <a:prstGeom prst="rect">
            <a:avLst/>
          </a:prstGeom>
          <a:noFill/>
        </p:spPr>
      </p:pic>
      <p:pic>
        <p:nvPicPr>
          <p:cNvPr id="34" name="Picture 2" descr="F:\прописи чисел\Malchik_4_0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5072074"/>
            <a:ext cx="1214446" cy="1526007"/>
          </a:xfrm>
          <a:prstGeom prst="rect">
            <a:avLst/>
          </a:prstGeom>
          <a:noFill/>
        </p:spPr>
      </p:pic>
      <p:pic>
        <p:nvPicPr>
          <p:cNvPr id="35" name="Picture 2" descr="C:\Users\Пользователь\Documents\Моя папка\мерсибо\4 конструктор картинок\лексика\дикие животные\ёж картинки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4" y="5572140"/>
            <a:ext cx="1765121" cy="1071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</TotalTime>
  <Words>87</Words>
  <Application>Microsoft Office PowerPoint</Application>
  <PresentationFormat>Экран (4:3)</PresentationFormat>
  <Paragraphs>13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Фома и ёжик звук [Ф]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Т  Звук Т’  Буква Т</dc:title>
  <cp:lastModifiedBy>Татьяна</cp:lastModifiedBy>
  <cp:revision>65</cp:revision>
  <dcterms:modified xsi:type="dcterms:W3CDTF">2020-01-24T05:38:36Z</dcterms:modified>
</cp:coreProperties>
</file>