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70" r:id="rId11"/>
    <p:sldId id="274" r:id="rId12"/>
    <p:sldId id="276" r:id="rId13"/>
    <p:sldId id="266" r:id="rId14"/>
    <p:sldId id="267" r:id="rId15"/>
    <p:sldId id="275" r:id="rId16"/>
    <p:sldId id="271" r:id="rId17"/>
    <p:sldId id="277" r:id="rId18"/>
    <p:sldId id="272" r:id="rId19"/>
    <p:sldId id="285" r:id="rId20"/>
    <p:sldId id="287" r:id="rId21"/>
    <p:sldId id="273" r:id="rId22"/>
    <p:sldId id="269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8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6C7EA-6CCB-4970-89C3-0FFB79345198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41F7A-F95A-46D3-ABDA-EA122EFC9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243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41F7A-F95A-46D3-ABDA-EA122EFC9DF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150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506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69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37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83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551586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37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2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38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1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5831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85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A456BDD-0D44-400E-96AC-DD3D2F9498EA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C29D86E-1E6A-47D1-BEAF-D2240114E95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4980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accent1"/>
          </a:fgClr>
          <a:bgClr>
            <a:srgbClr val="FFFF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Апельсин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5045" y="4585252"/>
            <a:ext cx="8045373" cy="1828799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ГБОУ Школа№</a:t>
            </a:r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113</a:t>
            </a:r>
          </a:p>
          <a:p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Г.МОСКВА</a:t>
            </a:r>
          </a:p>
          <a:p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dirty="0" smtClean="0"/>
              <a:t>Автор проекта: </a:t>
            </a:r>
            <a:r>
              <a:rPr lang="ru-RU" sz="3200" i="1" dirty="0" smtClean="0"/>
              <a:t>бахарева н.а.</a:t>
            </a:r>
            <a:endParaRPr lang="ru-RU" dirty="0"/>
          </a:p>
        </p:txBody>
      </p:sp>
      <p:pic>
        <p:nvPicPr>
          <p:cNvPr id="4" name="myi_delili_apelsin (q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34.68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92141" y="2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0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757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178" y="445885"/>
            <a:ext cx="10178322" cy="740833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опыт «Тонет-не тонет»</a:t>
            </a:r>
            <a:br>
              <a:rPr lang="ru-RU" sz="5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178" y="1277735"/>
            <a:ext cx="2695575" cy="35941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926" y="2433435"/>
            <a:ext cx="3073400" cy="4097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999" y="1277735"/>
            <a:ext cx="3590925" cy="478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1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204585"/>
            <a:ext cx="10178322" cy="747915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опыт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«Как на спор узнать сколько долек в апельсине?» </a:t>
            </a:r>
            <a:b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27" y="952500"/>
            <a:ext cx="2695575" cy="35941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81" y="1524000"/>
            <a:ext cx="3531870" cy="4709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0" y="2001520"/>
            <a:ext cx="3562350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4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3681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ОЧЕНЬ ВКУСНЫЙ АПЕЛЬСИН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019" y="2317909"/>
            <a:ext cx="5398981" cy="40492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" y="1219200"/>
            <a:ext cx="4556760" cy="341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0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37341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+mn-lt"/>
              </a:rPr>
              <a:t/>
            </a:r>
            <a:br>
              <a:rPr lang="ru-RU" sz="2800" b="1" i="1" dirty="0" smtClean="0">
                <a:latin typeface="+mn-lt"/>
              </a:rPr>
            </a:br>
            <a:r>
              <a:rPr lang="ru-RU" sz="2800" b="1" i="1" dirty="0" smtClean="0">
                <a:latin typeface="+mn-lt"/>
              </a:rPr>
              <a:t>Апельсиновая библиотека</a:t>
            </a:r>
            <a:endParaRPr lang="ru-RU" sz="2800" b="1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756611"/>
            <a:ext cx="10178322" cy="464418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Чтение итальянской народной сказки «Принцесса из апельсина»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Чтение стихов об апельсине.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Заучивание считалки «Мы делили апельсин»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Загадки про апельсин.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Рассказ воспитателя «История апельсина»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Беседа «Полезные свойства апельсина»</a:t>
            </a:r>
          </a:p>
          <a:p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8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Апельсиновая мастерская</a:t>
            </a:r>
            <a:endPara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502567"/>
            <a:ext cx="10178322" cy="353728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Занятие. Аппликация «Натюрморт из апельсинов»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Ручной труд из природного материала «Апельсиновые фантазии»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81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301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«Натюрморт из апельсинов»</a:t>
            </a:r>
            <a:br>
              <a:rPr lang="ru-RU" sz="5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048" y="1402080"/>
            <a:ext cx="6389581" cy="4792186"/>
          </a:xfrm>
        </p:spPr>
      </p:pic>
    </p:spTree>
    <p:extLst>
      <p:ext uri="{BB962C8B-B14F-4D97-AF65-F5344CB8AC3E}">
        <p14:creationId xmlns:p14="http://schemas.microsoft.com/office/powerpoint/2010/main" val="406207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9297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Игротека «веселый апельсин»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568" y="1466617"/>
            <a:ext cx="6182465" cy="463684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52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364375"/>
          </a:xfrm>
        </p:spPr>
        <p:txBody>
          <a:bodyPr>
            <a:noAutofit/>
          </a:bodyPr>
          <a:lstStyle/>
          <a:p>
            <a:r>
              <a:rPr lang="ru-RU" sz="2000" dirty="0" smtClean="0"/>
              <a:t>ЭСТАФЕТА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723" y="1917192"/>
            <a:ext cx="2971800" cy="3962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747" y="1243050"/>
            <a:ext cx="5145644" cy="385923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64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70478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Работа с родителями</a:t>
            </a:r>
            <a:endParaRPr lang="ru-RU" sz="4000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622884"/>
            <a:ext cx="10178322" cy="322446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Делимся опытом «Вкусные рецепты из апельсина»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Участие в выставке «Апельсиновая поделка»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Пополнения центра экспериментальной деятельности детей в группе.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18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486295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«Апельсиновая поделка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                                                                      КУЛИКОВ ДЕНИС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002" y="1021371"/>
            <a:ext cx="7235637" cy="6285961"/>
          </a:xfrm>
        </p:spPr>
      </p:pic>
    </p:spTree>
    <p:extLst>
      <p:ext uri="{BB962C8B-B14F-4D97-AF65-F5344CB8AC3E}">
        <p14:creationId xmlns:p14="http://schemas.microsoft.com/office/powerpoint/2010/main" val="259336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60947"/>
            <a:ext cx="10178322" cy="24785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latin typeface="+mn-lt"/>
              </a:rPr>
              <a:t/>
            </a:r>
            <a:br>
              <a:rPr lang="ru-RU" sz="4000" i="1" dirty="0" smtClean="0">
                <a:latin typeface="+mn-lt"/>
              </a:rPr>
            </a:br>
            <a:r>
              <a:rPr lang="ru-RU" sz="4000" i="1" dirty="0" smtClean="0">
                <a:latin typeface="+mn-lt"/>
              </a:rPr>
              <a:t>Участники проекта</a:t>
            </a:r>
            <a:br>
              <a:rPr lang="ru-RU" sz="4000" i="1" dirty="0" smtClean="0">
                <a:latin typeface="+mn-lt"/>
              </a:rPr>
            </a:br>
            <a:r>
              <a:rPr lang="ru-RU" sz="4000" i="1" dirty="0" smtClean="0">
                <a:latin typeface="+mn-lt"/>
              </a:rPr>
              <a:t/>
            </a:r>
            <a:br>
              <a:rPr lang="ru-RU" sz="4000" i="1" dirty="0" smtClean="0">
                <a:latin typeface="+mn-lt"/>
              </a:rPr>
            </a:br>
            <a:r>
              <a:rPr lang="ru-RU" sz="3200" i="1" dirty="0" smtClean="0">
                <a:latin typeface="+mn-lt"/>
              </a:rPr>
              <a:t>Дети старшей группы, родители, воспитатели.</a:t>
            </a:r>
            <a:r>
              <a:rPr lang="ru-RU" sz="4000" i="1" dirty="0">
                <a:latin typeface="+mn-lt"/>
              </a:rPr>
              <a:t/>
            </a:r>
            <a:br>
              <a:rPr lang="ru-RU" sz="4000" i="1" dirty="0">
                <a:latin typeface="+mn-lt"/>
              </a:rPr>
            </a:br>
            <a:endParaRPr lang="ru-RU" sz="4000" i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792" y="2839453"/>
            <a:ext cx="6696470" cy="3215647"/>
          </a:xfrm>
        </p:spPr>
      </p:pic>
    </p:spTree>
    <p:extLst>
      <p:ext uri="{BB962C8B-B14F-4D97-AF65-F5344CB8AC3E}">
        <p14:creationId xmlns:p14="http://schemas.microsoft.com/office/powerpoint/2010/main" val="77869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6"/>
            <a:ext cx="10178322" cy="63898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АПЕЛЬСИНОВОЕ СОЛНЫШКО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       ПЛОТНИКОВ ПЛАТОН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1021371"/>
            <a:ext cx="6581776" cy="6581776"/>
          </a:xfrm>
        </p:spPr>
      </p:pic>
    </p:spTree>
    <p:extLst>
      <p:ext uri="{BB962C8B-B14F-4D97-AF65-F5344CB8AC3E}">
        <p14:creationId xmlns:p14="http://schemas.microsoft.com/office/powerpoint/2010/main" val="52939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121921"/>
            <a:ext cx="10178322" cy="62484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«Вкусные рецепты из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апельсина»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МАРМЕЛАД ИЗ АПЕЛЬСИНОВ                    КОВАЛЕВ НИКОЛАЙ</a:t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33512" t="13341" r="33618" b="9953"/>
          <a:stretch/>
        </p:blipFill>
        <p:spPr bwMode="auto">
          <a:xfrm>
            <a:off x="1701182" y="1767669"/>
            <a:ext cx="1952625" cy="2847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3993" t="6414" r="33618" b="11236"/>
          <a:stretch/>
        </p:blipFill>
        <p:spPr bwMode="auto">
          <a:xfrm>
            <a:off x="4867231" y="2286001"/>
            <a:ext cx="1924050" cy="3057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/>
          <a:srcRect l="33512" t="6414" r="33939" b="10724"/>
          <a:stretch/>
        </p:blipFill>
        <p:spPr bwMode="auto">
          <a:xfrm>
            <a:off x="8303729" y="2955325"/>
            <a:ext cx="1933575" cy="3076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639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1677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АПЕЛЬСИНОВЫЙ МУСС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       ИЛЬЯШЕНКО СТЕПАН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7899" t="5644" r="21914" b="8159"/>
          <a:stretch/>
        </p:blipFill>
        <p:spPr bwMode="auto">
          <a:xfrm>
            <a:off x="2327292" y="1997214"/>
            <a:ext cx="2981325" cy="32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8701" t="4874" r="28006" b="13546"/>
          <a:stretch/>
        </p:blipFill>
        <p:spPr bwMode="auto">
          <a:xfrm>
            <a:off x="8076371" y="2850642"/>
            <a:ext cx="2571750" cy="3028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855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3491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СУФЛЕ ИЗ АПЕЛЬСИНА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                      АЛАГИРОВА ИЗА             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8380" t="7953" r="28007" b="9184"/>
          <a:stretch/>
        </p:blipFill>
        <p:spPr bwMode="auto">
          <a:xfrm>
            <a:off x="1251678" y="1886960"/>
            <a:ext cx="2590800" cy="3076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29182" t="9235" r="28488" b="10724"/>
          <a:stretch/>
        </p:blipFill>
        <p:spPr bwMode="auto">
          <a:xfrm>
            <a:off x="5083539" y="3425247"/>
            <a:ext cx="2514600" cy="2971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4"/>
          <a:srcRect l="29343" t="4361" r="28327" b="11750"/>
          <a:stretch/>
        </p:blipFill>
        <p:spPr bwMode="auto">
          <a:xfrm>
            <a:off x="8915400" y="1920297"/>
            <a:ext cx="2514600" cy="31146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4523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3013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АПЕЛЬСИНОВАЯ КАРАМЕЛЬ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СОРОКИНА АННА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4153" t="6414" r="35221" b="10209"/>
          <a:stretch/>
        </p:blipFill>
        <p:spPr bwMode="auto">
          <a:xfrm>
            <a:off x="2103435" y="1606694"/>
            <a:ext cx="1819275" cy="3095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36718" t="4875" r="37146" b="13289"/>
          <a:stretch/>
        </p:blipFill>
        <p:spPr bwMode="auto">
          <a:xfrm>
            <a:off x="5215729" y="3648456"/>
            <a:ext cx="1552575" cy="30384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34313" t="6156" r="35062" b="12264"/>
          <a:stretch/>
        </p:blipFill>
        <p:spPr bwMode="auto">
          <a:xfrm>
            <a:off x="8352872" y="2850642"/>
            <a:ext cx="1819275" cy="3028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442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4710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АПЕЛЬСИНОВОЕ ПЕЧЕНЬЕ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                           ИВАНОВ МИХАИЛ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2988" t="4104" r="12774" b="10468"/>
          <a:stretch/>
        </p:blipFill>
        <p:spPr bwMode="auto">
          <a:xfrm>
            <a:off x="1251678" y="1030287"/>
            <a:ext cx="4410075" cy="31718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13630" t="7696" r="13736" b="13289"/>
          <a:stretch/>
        </p:blipFill>
        <p:spPr bwMode="auto">
          <a:xfrm>
            <a:off x="7115175" y="1030287"/>
            <a:ext cx="4314825" cy="2933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23249" t="8209" r="22715" b="12775"/>
          <a:stretch/>
        </p:blipFill>
        <p:spPr bwMode="auto">
          <a:xfrm>
            <a:off x="4925152" y="3963987"/>
            <a:ext cx="3209925" cy="2933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599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9109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АПЕЛЬСИНОВЫЙ КЕКС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         КАЛИНИНА АЛИСА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7857" t="4618" r="27365" b="12519"/>
          <a:stretch/>
        </p:blipFill>
        <p:spPr bwMode="auto">
          <a:xfrm>
            <a:off x="1669121" y="2087308"/>
            <a:ext cx="3848100" cy="3076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1604" t="6414" r="25441" b="12775"/>
          <a:stretch/>
        </p:blipFill>
        <p:spPr bwMode="auto">
          <a:xfrm>
            <a:off x="6791325" y="2087308"/>
            <a:ext cx="4333875" cy="30003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9139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62345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АПЕЛЬСИНОВЫЙ ПИРОГ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    МАРТЫНОВА ВАРВАРА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8380" t="7439" r="28488" b="10980"/>
          <a:stretch/>
        </p:blipFill>
        <p:spPr bwMode="auto">
          <a:xfrm>
            <a:off x="6985942" y="1691513"/>
            <a:ext cx="2562225" cy="30289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29023" t="8211" r="22234" b="12262"/>
          <a:stretch/>
        </p:blipFill>
        <p:spPr bwMode="auto">
          <a:xfrm>
            <a:off x="1367384" y="1662938"/>
            <a:ext cx="2895600" cy="2952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38322" t="6670" r="28648" b="27143"/>
          <a:stretch/>
        </p:blipFill>
        <p:spPr bwMode="auto">
          <a:xfrm>
            <a:off x="4643388" y="3844163"/>
            <a:ext cx="1962150" cy="2457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/>
          <a:srcRect l="35756" t="4104" r="36505" b="10724"/>
          <a:stretch/>
        </p:blipFill>
        <p:spPr bwMode="auto">
          <a:xfrm>
            <a:off x="9782175" y="3139313"/>
            <a:ext cx="1647825" cy="31623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5157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320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АПЕЛЬСИНОВЫЙ МУСС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                                                                                            ОГНЕВА ЕЛИЗАВЕТА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0625" t="8722" r="31053" b="11493"/>
          <a:stretch/>
        </p:blipFill>
        <p:spPr bwMode="auto">
          <a:xfrm>
            <a:off x="1251677" y="954914"/>
            <a:ext cx="2276475" cy="29622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28862" t="7952" r="31053" b="16624"/>
          <a:stretch/>
        </p:blipFill>
        <p:spPr bwMode="auto">
          <a:xfrm>
            <a:off x="4546239" y="2682621"/>
            <a:ext cx="2381250" cy="28003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l="29663" t="7440" r="28968" b="10723"/>
          <a:stretch/>
        </p:blipFill>
        <p:spPr bwMode="auto">
          <a:xfrm>
            <a:off x="7945576" y="3383375"/>
            <a:ext cx="2457450" cy="30384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9642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114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ТОРТ «АПЕЛЬСИНКА»</a:t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          ДАВЫДОВА МАРИЯ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8380" t="7183" r="28167" b="11749"/>
          <a:stretch/>
        </p:blipFill>
        <p:spPr bwMode="auto">
          <a:xfrm>
            <a:off x="1350103" y="2328558"/>
            <a:ext cx="2581275" cy="3009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27258" t="4618" r="26724" b="9697"/>
          <a:stretch/>
        </p:blipFill>
        <p:spPr bwMode="auto">
          <a:xfrm>
            <a:off x="8750300" y="2328558"/>
            <a:ext cx="2733675" cy="31813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l="12160" t="4874" r="12960" b="11236"/>
          <a:stretch/>
        </p:blipFill>
        <p:spPr bwMode="auto">
          <a:xfrm>
            <a:off x="4111989" y="1915369"/>
            <a:ext cx="4457700" cy="31146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594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649705"/>
            <a:ext cx="10178322" cy="2959769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latin typeface="+mn-lt"/>
              </a:rPr>
              <a:t/>
            </a:r>
            <a:br>
              <a:rPr lang="ru-RU" sz="4000" i="1" dirty="0" smtClean="0">
                <a:latin typeface="+mn-lt"/>
              </a:rPr>
            </a:br>
            <a:r>
              <a:rPr lang="ru-RU" sz="4000" i="1" dirty="0" smtClean="0">
                <a:latin typeface="+mn-lt"/>
              </a:rPr>
              <a:t>тип проекта:</a:t>
            </a:r>
            <a:br>
              <a:rPr lang="ru-RU" sz="4000" i="1" dirty="0" smtClean="0">
                <a:latin typeface="+mn-lt"/>
              </a:rPr>
            </a:br>
            <a:r>
              <a:rPr lang="ru-RU" sz="4000" i="1" dirty="0" smtClean="0">
                <a:latin typeface="+mn-lt"/>
              </a:rPr>
              <a:t/>
            </a:r>
            <a:br>
              <a:rPr lang="ru-RU" sz="4000" i="1" dirty="0" smtClean="0">
                <a:latin typeface="+mn-lt"/>
              </a:rPr>
            </a:br>
            <a:r>
              <a:rPr lang="ru-RU" sz="3200" i="1" dirty="0" smtClean="0">
                <a:latin typeface="+mn-lt"/>
              </a:rPr>
              <a:t>исследовательский, творческий, фронтальный.</a:t>
            </a:r>
            <a:endParaRPr lang="ru-RU" sz="40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4018546"/>
            <a:ext cx="10178322" cy="20934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Сроки выполнения проекта:</a:t>
            </a:r>
          </a:p>
          <a:p>
            <a:pPr marL="0" indent="0" algn="ctr">
              <a:buNone/>
            </a:pPr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МЕСЯЦ</a:t>
            </a:r>
          </a:p>
        </p:txBody>
      </p:sp>
    </p:spTree>
    <p:extLst>
      <p:ext uri="{BB962C8B-B14F-4D97-AF65-F5344CB8AC3E}">
        <p14:creationId xmlns:p14="http://schemas.microsoft.com/office/powerpoint/2010/main" val="348974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77973"/>
          </a:xfrm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СПАСИБО ЗА ВНИМАНИЕ!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124" y="1888958"/>
            <a:ext cx="6599430" cy="4392745"/>
          </a:xfrm>
        </p:spPr>
      </p:pic>
    </p:spTree>
    <p:extLst>
      <p:ext uri="{BB962C8B-B14F-4D97-AF65-F5344CB8AC3E}">
        <p14:creationId xmlns:p14="http://schemas.microsoft.com/office/powerpoint/2010/main" val="26432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Цель проекта</a:t>
            </a:r>
            <a:endParaRPr lang="ru-RU" sz="4000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Дать расширенные знания об экзотическом фрукте-апельсине, через познавательно-исследовательскую деятельность;</a:t>
            </a:r>
          </a:p>
          <a:p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Развить в детях умение решать проблемные задачи.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9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6282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latin typeface="+mn-lt"/>
              </a:rPr>
              <a:t>ЗАДАЧИ ПРОЕКТА</a:t>
            </a:r>
            <a:endParaRPr lang="ru-RU" sz="40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03158"/>
            <a:ext cx="10178322" cy="5077325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Познакомить с историей апельсина: где растет, его полезные свойства, как можно вырастить;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Закрепить знания при исследовании апельсина: цвет, форма, размер, твердость;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Совершенствовать умение изучать окружающий мир всеми органами чувств;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Развивать речь детей через привитие навыков составления проблемных вопросов;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Использовать опыт для нахождения истины;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Воспитывать чувство удовлетворения, радости;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Развивать в детях умение решать проблемные задачи.</a:t>
            </a:r>
          </a:p>
          <a:p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62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i="1" dirty="0" smtClean="0">
                <a:latin typeface="+mn-lt"/>
              </a:rPr>
              <a:t/>
            </a:r>
            <a:br>
              <a:rPr lang="ru-RU" sz="4000" i="1" dirty="0" smtClean="0">
                <a:latin typeface="+mn-lt"/>
              </a:rPr>
            </a:br>
            <a:r>
              <a:rPr lang="ru-RU" sz="4000" i="1" dirty="0" smtClean="0">
                <a:latin typeface="+mn-lt"/>
              </a:rPr>
              <a:t>Методы исследования</a:t>
            </a:r>
            <a:endParaRPr lang="ru-RU" sz="40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286002"/>
            <a:ext cx="10178322" cy="27672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Проведение опытов,</a:t>
            </a:r>
          </a:p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Формулировка выводов,</a:t>
            </a:r>
          </a:p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Творческая мастерская.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05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05783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>
                <a:latin typeface="+mn-lt"/>
              </a:rPr>
              <a:t>Проблемные вопросы, возникшие в ходе проектной работы</a:t>
            </a:r>
            <a:endParaRPr lang="ru-RU" sz="36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780674"/>
            <a:ext cx="10178322" cy="449980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Что такое апельсин?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 вырастить апельсин?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 узнать сколько долек в апельсине?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Вот интересно, апельсин тонет или плавает?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Что внутри апельсина?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 получить апельсиновый сок?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Чем полезен апельсин?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2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529389"/>
            <a:ext cx="10178322" cy="93846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Первый этап</a:t>
            </a:r>
            <a:endParaRPr lang="ru-RU" sz="4000" b="1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660357"/>
            <a:ext cx="10178322" cy="462012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Оснащение лаборатории материалом для исследования;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Консультации с родителями о подготовке к проекту;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Подбор дидактических игр;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Разучивание пальчиковой гимнастики «Мы делили апельсин»;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Рассматривание иллюстраций об апельсине;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Разучивание физкультминутки под песню «Золотой апельсин»;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Просмотр мультфильма «Мы делили апельсин»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9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4"/>
            <a:ext cx="10178322" cy="18073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Второй этап-основной</a:t>
            </a:r>
            <a:br>
              <a:rPr lang="ru-RU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экспериментальная деятельность</a:t>
            </a:r>
            <a:b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/>
            </a:r>
            <a:b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апельсиновая лаборатория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719137"/>
            <a:ext cx="10178322" cy="3513221"/>
          </a:xfrm>
          <a:noFill/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опыт «Тонет-не тонет»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опыт «Что внутри апельсина»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опыт «Получение апельсинового сока»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4.опыт «Как на спор узнать сколько долек в апельсине?» </a:t>
            </a:r>
          </a:p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5.опыт «Как вырастить апельсин из косточки?»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5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290</TotalTime>
  <Words>392</Words>
  <Application>Microsoft Office PowerPoint</Application>
  <PresentationFormat>Широкоэкранный</PresentationFormat>
  <Paragraphs>80</Paragraphs>
  <Slides>30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 Unicode MS</vt:lpstr>
      <vt:lpstr>Batang</vt:lpstr>
      <vt:lpstr>Arial</vt:lpstr>
      <vt:lpstr>Calibri</vt:lpstr>
      <vt:lpstr>Corbel</vt:lpstr>
      <vt:lpstr>Gill Sans MT</vt:lpstr>
      <vt:lpstr>Impact</vt:lpstr>
      <vt:lpstr>Badge</vt:lpstr>
      <vt:lpstr> Апельсин </vt:lpstr>
      <vt:lpstr> Участники проекта  Дети старшей группы, родители, воспитатели. </vt:lpstr>
      <vt:lpstr> тип проекта:  исследовательский, творческий, фронтальный.</vt:lpstr>
      <vt:lpstr>Цель проекта</vt:lpstr>
      <vt:lpstr>ЗАДАЧИ ПРОЕКТА</vt:lpstr>
      <vt:lpstr> Методы исследования</vt:lpstr>
      <vt:lpstr>Проблемные вопросы, возникшие в ходе проектной работы</vt:lpstr>
      <vt:lpstr>Первый этап</vt:lpstr>
      <vt:lpstr>Второй этап-основной экспериментальная деятельность  апельсиновая лаборатория</vt:lpstr>
      <vt:lpstr>опыт «Тонет-не тонет» </vt:lpstr>
      <vt:lpstr>опыт «Как на спор узнать сколько долек в апельсине?»  </vt:lpstr>
      <vt:lpstr>ОЧЕНЬ ВКУСНЫЙ АПЕЛЬСИН</vt:lpstr>
      <vt:lpstr> Апельсиновая библиотека</vt:lpstr>
      <vt:lpstr> Апельсиновая мастерская</vt:lpstr>
      <vt:lpstr>«Натюрморт из апельсинов» </vt:lpstr>
      <vt:lpstr>Игротека «веселый апельсин»</vt:lpstr>
      <vt:lpstr>ЭСТАФЕТА</vt:lpstr>
      <vt:lpstr> Работа с родителями</vt:lpstr>
      <vt:lpstr>«Апельсиновая поделка»                                                                                                                             КУЛИКОВ ДЕНИС </vt:lpstr>
      <vt:lpstr>АПЕЛЬСИНОВОЕ СОЛНЫШКО                                                                                                    ПЛОТНИКОВ ПЛАТОН</vt:lpstr>
      <vt:lpstr>«Вкусные рецепты из апельсина»  МАРМЕЛАД ИЗ АПЕЛЬСИНОВ                    КОВАЛЕВ НИКОЛАЙ  </vt:lpstr>
      <vt:lpstr>АПЕЛЬСИНОВЫЙ МУСС                                                                                                    ИЛЬЯШЕНКО СТЕПАН</vt:lpstr>
      <vt:lpstr>СУФЛЕ ИЗ АПЕЛЬСИНА                                                                                                                   АЛАГИРОВА ИЗА             </vt:lpstr>
      <vt:lpstr>АПЕЛЬСИНОВАЯ КАРАМЕЛЬ                                                                                             СОРОКИНА АННА</vt:lpstr>
      <vt:lpstr>АПЕЛЬСИНОВОЕ ПЕЧЕНЬЕ                                                                                                                        ИВАНОВ МИХАИЛ</vt:lpstr>
      <vt:lpstr>АПЕЛЬСИНОВЫЙ КЕКС                                                                                                      КАЛИНИНА АЛИСА</vt:lpstr>
      <vt:lpstr>АПЕЛЬСИНОВЫЙ ПИРОГ                                                                                                 МАРТЫНОВА ВАРВАРА</vt:lpstr>
      <vt:lpstr>АПЕЛЬСИНОВЫЙ МУСС                                                                                                                   ОГНЕВА ЕЛИЗАВЕТА</vt:lpstr>
      <vt:lpstr>ТОРТ «АПЕЛЬСИНКА»                        ДАВЫДОВА МАРИЯ</vt:lpstr>
      <vt:lpstr> 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Апельсин- оранжевый витамин</dc:title>
  <dc:creator>lenovo</dc:creator>
  <cp:lastModifiedBy>lenovo</cp:lastModifiedBy>
  <cp:revision>34</cp:revision>
  <dcterms:created xsi:type="dcterms:W3CDTF">2019-11-23T14:33:12Z</dcterms:created>
  <dcterms:modified xsi:type="dcterms:W3CDTF">2020-02-19T17:39:11Z</dcterms:modified>
</cp:coreProperties>
</file>