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1" r:id="rId2"/>
    <p:sldId id="282" r:id="rId3"/>
    <p:sldId id="272" r:id="rId4"/>
    <p:sldId id="267" r:id="rId5"/>
    <p:sldId id="275" r:id="rId6"/>
    <p:sldId id="280" r:id="rId7"/>
    <p:sldId id="279" r:id="rId8"/>
    <p:sldId id="263" r:id="rId9"/>
    <p:sldId id="276" r:id="rId10"/>
    <p:sldId id="264" r:id="rId11"/>
    <p:sldId id="278" r:id="rId12"/>
    <p:sldId id="28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1581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672388" cy="11620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8000" dirty="0" smtClean="0"/>
              <a:t>  </a:t>
            </a:r>
          </a:p>
        </p:txBody>
      </p:sp>
      <p:sp>
        <p:nvSpPr>
          <p:cNvPr id="18435" name="Текст 2"/>
          <p:cNvSpPr>
            <a:spLocks noGrp="1"/>
          </p:cNvSpPr>
          <p:nvPr>
            <p:ph type="body" idx="2"/>
          </p:nvPr>
        </p:nvSpPr>
        <p:spPr>
          <a:xfrm>
            <a:off x="457200" y="214290"/>
            <a:ext cx="8543956" cy="2428891"/>
          </a:xfrm>
        </p:spPr>
        <p:txBody>
          <a:bodyPr>
            <a:normAutofit fontScale="92500"/>
          </a:bodyPr>
          <a:lstStyle/>
          <a:p>
            <a:pPr algn="ctr" eaLnBrk="1" hangingPunct="1"/>
            <a:r>
              <a:rPr lang="ru-RU" sz="2400" dirty="0" smtClean="0">
                <a:solidFill>
                  <a:srgbClr val="FF0000"/>
                </a:solidFill>
              </a:rPr>
              <a:t>Проект </a:t>
            </a:r>
            <a:r>
              <a:rPr lang="ru-RU" sz="2400" dirty="0" smtClean="0">
                <a:solidFill>
                  <a:srgbClr val="FF0000"/>
                </a:solidFill>
              </a:rPr>
              <a:t> ученика 2 </a:t>
            </a:r>
            <a:r>
              <a:rPr lang="ru-RU" sz="2400" dirty="0" smtClean="0">
                <a:solidFill>
                  <a:srgbClr val="FF0000"/>
                </a:solidFill>
              </a:rPr>
              <a:t>А </a:t>
            </a:r>
            <a:r>
              <a:rPr lang="ru-RU" sz="2400" dirty="0" smtClean="0">
                <a:solidFill>
                  <a:srgbClr val="FF0000"/>
                </a:solidFill>
              </a:rPr>
              <a:t>класса МКОУ «СОШ №1 пгт Палана»</a:t>
            </a:r>
            <a:endParaRPr lang="ru-RU" sz="2400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ru-RU" sz="3600" dirty="0" smtClean="0">
                <a:solidFill>
                  <a:schemeClr val="accent5"/>
                </a:solidFill>
              </a:rPr>
              <a:t>Морские животные  побережья Камчатки</a:t>
            </a:r>
            <a:r>
              <a:rPr lang="ru-RU" sz="3600" dirty="0" smtClean="0"/>
              <a:t>.</a:t>
            </a:r>
          </a:p>
          <a:p>
            <a:pPr eaLnBrk="1" hangingPunct="1"/>
            <a:r>
              <a:rPr lang="ru-RU" sz="2400" dirty="0" smtClean="0"/>
              <a:t>   </a:t>
            </a: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</a:rPr>
              <a:t>Цели проекта</a:t>
            </a:r>
            <a:r>
              <a:rPr lang="ru-RU" sz="2000" dirty="0" smtClean="0"/>
              <a:t>: 1. </a:t>
            </a:r>
            <a:r>
              <a:rPr lang="ru-RU" sz="2000" dirty="0" smtClean="0">
                <a:solidFill>
                  <a:srgbClr val="00B050"/>
                </a:solidFill>
              </a:rPr>
              <a:t>Познакомиться с морскими животными  Камчатки.</a:t>
            </a:r>
          </a:p>
          <a:p>
            <a:pPr eaLnBrk="1" hangingPunct="1"/>
            <a:r>
              <a:rPr lang="ru-RU" sz="2000" dirty="0" smtClean="0"/>
              <a:t>                                 2. </a:t>
            </a:r>
            <a:r>
              <a:rPr lang="ru-RU" sz="2000" dirty="0" smtClean="0">
                <a:solidFill>
                  <a:srgbClr val="00B050"/>
                </a:solidFill>
              </a:rPr>
              <a:t>Выяснить причины исчезновения морских животных. </a:t>
            </a:r>
          </a:p>
          <a:p>
            <a:pPr eaLnBrk="1" hangingPunct="1"/>
            <a:r>
              <a:rPr lang="ru-RU" sz="2000" dirty="0" smtClean="0"/>
              <a:t>                                 </a:t>
            </a:r>
            <a:r>
              <a:rPr lang="ru-RU" sz="2000" dirty="0" smtClean="0">
                <a:solidFill>
                  <a:srgbClr val="00B050"/>
                </a:solidFill>
              </a:rPr>
              <a:t>    </a:t>
            </a:r>
          </a:p>
        </p:txBody>
      </p:sp>
      <p:sp>
        <p:nvSpPr>
          <p:cNvPr id="18436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500306"/>
            <a:ext cx="5111750" cy="3625857"/>
          </a:xfrm>
        </p:spPr>
        <p:txBody>
          <a:bodyPr/>
          <a:lstStyle/>
          <a:p>
            <a:pPr marL="514350" indent="-514350" eaLnBrk="1" hangingPunct="1">
              <a:buNone/>
            </a:pPr>
            <a:r>
              <a:rPr lang="ru-RU" dirty="0" smtClean="0"/>
              <a:t> 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786058"/>
            <a:ext cx="6286544" cy="3724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нерпа</a:t>
            </a:r>
            <a:endParaRPr lang="ru-RU" dirty="0"/>
          </a:p>
        </p:txBody>
      </p:sp>
      <p:pic>
        <p:nvPicPr>
          <p:cNvPr id="2050" name="Picture 2" descr="D:\природа\fefec948d261bc3dac7eda0ea263d8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4390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Причины исчезновения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морских животных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071810"/>
            <a:ext cx="8229600" cy="2828932"/>
          </a:xfrm>
        </p:spPr>
        <p:txBody>
          <a:bodyPr/>
          <a:lstStyle/>
          <a:p>
            <a:r>
              <a:rPr lang="ru-RU" sz="4000" b="1" i="1" u="sng" dirty="0" smtClean="0">
                <a:solidFill>
                  <a:srgbClr val="601581"/>
                </a:solidFill>
              </a:rPr>
              <a:t>загрязнение</a:t>
            </a:r>
            <a:r>
              <a:rPr lang="ru-RU" sz="4000" i="1" u="sng" dirty="0" smtClean="0">
                <a:solidFill>
                  <a:srgbClr val="601581"/>
                </a:solidFill>
              </a:rPr>
              <a:t> океана </a:t>
            </a:r>
          </a:p>
          <a:p>
            <a:r>
              <a:rPr lang="ru-RU" sz="4000" dirty="0" smtClean="0"/>
              <a:t> </a:t>
            </a:r>
            <a:r>
              <a:rPr lang="ru-RU" sz="4000" i="1" u="sng" dirty="0" smtClean="0">
                <a:solidFill>
                  <a:schemeClr val="accent5">
                    <a:lumMod val="75000"/>
                  </a:schemeClr>
                </a:solidFill>
              </a:rPr>
              <a:t>слишком много </a:t>
            </a:r>
            <a:r>
              <a:rPr lang="ru-RU" sz="4000" b="1" i="1" u="sng" dirty="0" smtClean="0">
                <a:solidFill>
                  <a:schemeClr val="accent5">
                    <a:lumMod val="75000"/>
                  </a:schemeClr>
                </a:solidFill>
              </a:rPr>
              <a:t>убивают</a:t>
            </a:r>
            <a:r>
              <a:rPr lang="ru-RU" sz="4000" i="1" u="sng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4000" b="1" i="1" u="sng" dirty="0" smtClean="0">
                <a:solidFill>
                  <a:schemeClr val="accent5">
                    <a:lumMod val="75000"/>
                  </a:schemeClr>
                </a:solidFill>
              </a:rPr>
              <a:t>морских животных</a:t>
            </a: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  <a:t>;</a:t>
            </a:r>
          </a:p>
          <a:p>
            <a:pPr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660066"/>
                </a:solidFill>
              </a:rPr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1785949"/>
          </a:xfrm>
        </p:spPr>
        <p:txBody>
          <a:bodyPr>
            <a:normAutofit/>
          </a:bodyPr>
          <a:lstStyle/>
          <a:p>
            <a:r>
              <a:rPr lang="ru-RU" sz="2400" i="1" u="sng" dirty="0" smtClean="0">
                <a:solidFill>
                  <a:srgbClr val="00B0F0"/>
                </a:solidFill>
                <a:latin typeface="Arial Black" pitchFamily="34" charset="0"/>
              </a:rPr>
              <a:t>Мы узнали, что  </a:t>
            </a:r>
            <a:r>
              <a:rPr lang="ru-RU" sz="2400" i="1" u="sng" dirty="0" smtClean="0">
                <a:solidFill>
                  <a:srgbClr val="FF0000"/>
                </a:solidFill>
                <a:latin typeface="Arial Black" pitchFamily="34" charset="0"/>
              </a:rPr>
              <a:t>морских животных </a:t>
            </a:r>
            <a:r>
              <a:rPr lang="ru-RU" sz="2400" i="1" u="sng" dirty="0" smtClean="0">
                <a:solidFill>
                  <a:srgbClr val="00B0F0"/>
                </a:solidFill>
                <a:latin typeface="Arial Black" pitchFamily="34" charset="0"/>
              </a:rPr>
              <a:t>осталось </a:t>
            </a:r>
            <a:r>
              <a:rPr lang="ru-RU" sz="2400" i="1" u="sng" dirty="0" smtClean="0">
                <a:solidFill>
                  <a:srgbClr val="FF0000"/>
                </a:solidFill>
                <a:latin typeface="Arial Black" pitchFamily="34" charset="0"/>
              </a:rPr>
              <a:t>мало.</a:t>
            </a:r>
            <a:r>
              <a:rPr lang="ru-RU" sz="2400" i="1" u="sng" dirty="0" smtClean="0">
                <a:solidFill>
                  <a:srgbClr val="00B0F0"/>
                </a:solidFill>
                <a:latin typeface="Arial Black" pitchFamily="34" charset="0"/>
              </a:rPr>
              <a:t> Если ничего не делать они могут </a:t>
            </a:r>
            <a:r>
              <a:rPr lang="ru-RU" sz="2400" i="1" u="sng" dirty="0" smtClean="0">
                <a:solidFill>
                  <a:srgbClr val="FF0000"/>
                </a:solidFill>
                <a:latin typeface="Arial Black" pitchFamily="34" charset="0"/>
              </a:rPr>
              <a:t>исчезнуть</a:t>
            </a:r>
            <a:r>
              <a:rPr lang="ru-RU" sz="2400" i="1" u="sng" dirty="0" smtClean="0">
                <a:solidFill>
                  <a:srgbClr val="00B0F0"/>
                </a:solidFill>
                <a:latin typeface="Arial Black" pitchFamily="34" charset="0"/>
              </a:rPr>
              <a:t> </a:t>
            </a:r>
            <a:r>
              <a:rPr lang="ru-RU" sz="2400" i="1" u="sng" dirty="0" smtClean="0">
                <a:solidFill>
                  <a:srgbClr val="FF0000"/>
                </a:solidFill>
                <a:latin typeface="Arial Black" pitchFamily="34" charset="0"/>
              </a:rPr>
              <a:t>совсем</a:t>
            </a:r>
            <a:r>
              <a:rPr lang="ru-RU" sz="2400" i="1" u="sng" dirty="0" smtClean="0">
                <a:solidFill>
                  <a:srgbClr val="00B0F0"/>
                </a:solidFill>
                <a:latin typeface="Arial Black" pitchFamily="34" charset="0"/>
              </a:rPr>
              <a:t> и люди, которые будут жить после нас, их </a:t>
            </a:r>
            <a:r>
              <a:rPr lang="ru-RU" sz="2400" i="1" u="sng" dirty="0" smtClean="0">
                <a:solidFill>
                  <a:srgbClr val="FF0000"/>
                </a:solidFill>
                <a:latin typeface="Arial Black" pitchFamily="34" charset="0"/>
              </a:rPr>
              <a:t>не увидят. </a:t>
            </a:r>
          </a:p>
          <a:p>
            <a:endParaRPr lang="ru-RU" dirty="0"/>
          </a:p>
        </p:txBody>
      </p:sp>
      <p:pic>
        <p:nvPicPr>
          <p:cNvPr id="4" name="Picture 7" descr="морж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5572132" y="5072074"/>
            <a:ext cx="2643206" cy="13573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714620"/>
            <a:ext cx="285752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Содержимое 8" descr="океан 1.jpg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214282" y="2786058"/>
            <a:ext cx="4857784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484438" y="5084763"/>
            <a:ext cx="317362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У самого синего моря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7030A0"/>
                </a:solidFill>
              </a:rPr>
              <a:t>Есть сказочная сторона.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7030A0"/>
                </a:solidFill>
              </a:rPr>
              <a:t>Там ветры шумят на просторе.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7030A0"/>
                </a:solidFill>
              </a:rPr>
              <a:t>Зовётся </a:t>
            </a:r>
            <a:r>
              <a:rPr lang="ru-RU" dirty="0" smtClean="0">
                <a:solidFill>
                  <a:srgbClr val="7030A0"/>
                </a:solidFill>
              </a:rPr>
              <a:t>Камчаткой </a:t>
            </a:r>
            <a:r>
              <a:rPr lang="ru-RU" dirty="0">
                <a:solidFill>
                  <a:srgbClr val="7030A0"/>
                </a:solidFill>
              </a:rPr>
              <a:t>она. </a:t>
            </a:r>
          </a:p>
        </p:txBody>
      </p:sp>
      <p:pic>
        <p:nvPicPr>
          <p:cNvPr id="6" name="Picture 5" descr="камч прибой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 l="3780" b="10078"/>
          <a:stretch>
            <a:fillRect/>
          </a:stretch>
        </p:blipFill>
        <p:spPr bwMode="auto">
          <a:xfrm>
            <a:off x="1214414" y="260350"/>
            <a:ext cx="6669111" cy="467426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olub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42852"/>
            <a:ext cx="328611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200400" y="228600"/>
            <a:ext cx="3810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>
                <a:solidFill>
                  <a:schemeClr val="tx2"/>
                </a:solidFill>
                <a:latin typeface="Arial Black" pitchFamily="34" charset="0"/>
              </a:rPr>
              <a:t>   </a:t>
            </a:r>
            <a:r>
              <a:rPr lang="ru-RU" sz="4000">
                <a:solidFill>
                  <a:schemeClr val="tx2"/>
                </a:solidFill>
                <a:latin typeface="Arial Black" pitchFamily="34" charset="0"/>
              </a:rPr>
              <a:t>МОРЖ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46482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40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3214686"/>
            <a:ext cx="764386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У моржей есть передние и задние ласты, за счёт которых они плавают. </a:t>
            </a:r>
          </a:p>
          <a:p>
            <a:r>
              <a:rPr lang="ru-RU" sz="2400" i="1" dirty="0" smtClean="0">
                <a:solidFill>
                  <a:schemeClr val="tx2"/>
                </a:solidFill>
              </a:rPr>
              <a:t>Морж добывает себе пищу на морском дне, охотясь на различных моллюсков. Он обнаруживает их своими чувствительными усами и выкапывает бивнями. </a:t>
            </a:r>
          </a:p>
          <a:p>
            <a:r>
              <a:rPr lang="ru-RU" sz="2400" i="1" dirty="0" smtClean="0">
                <a:solidFill>
                  <a:srgbClr val="FF0000"/>
                </a:solidFill>
              </a:rPr>
              <a:t>У моржа очень ценны шкура и бивни.  Из-за этого их истребляют в огромных </a:t>
            </a:r>
            <a:r>
              <a:rPr lang="ru-RU" sz="2800" i="1" dirty="0" smtClean="0">
                <a:solidFill>
                  <a:srgbClr val="FF0000"/>
                </a:solidFill>
              </a:rPr>
              <a:t>количествах</a:t>
            </a:r>
            <a:endParaRPr lang="ru-RU" sz="2800" i="1" dirty="0"/>
          </a:p>
        </p:txBody>
      </p:sp>
      <p:pic>
        <p:nvPicPr>
          <p:cNvPr id="10" name="Picture 5" descr="моржи"/>
          <p:cNvPicPr>
            <a:picLocks noChangeAspect="1" noChangeArrowheads="1"/>
          </p:cNvPicPr>
          <p:nvPr/>
        </p:nvPicPr>
        <p:blipFill>
          <a:blip r:embed="rId4">
            <a:lum bright="-10000" contrast="20000"/>
          </a:blip>
          <a:srcRect/>
          <a:stretch>
            <a:fillRect/>
          </a:stretch>
        </p:blipFill>
        <p:spPr bwMode="auto">
          <a:xfrm>
            <a:off x="357158" y="285728"/>
            <a:ext cx="3285982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olub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2918"/>
            <a:ext cx="5486400" cy="37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57200" y="152400"/>
            <a:ext cx="5181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Arial Black" pitchFamily="34" charset="0"/>
              </a:rPr>
              <a:t>ЛЕЖБИЩЕ ТЮЛЕНЕЙ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096000" y="609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400">
              <a:solidFill>
                <a:schemeClr val="tx2"/>
              </a:solidFill>
              <a:latin typeface="Arial Black" pitchFamily="34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1500174"/>
            <a:ext cx="314327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638800" y="285728"/>
            <a:ext cx="3505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tx2"/>
                </a:solidFill>
                <a:latin typeface="Arial Black" pitchFamily="34" charset="0"/>
              </a:rPr>
              <a:t>ДЕТЁНЫШ ТЮЛЕНЯ-БЕЛЁК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4357694"/>
            <a:ext cx="87868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C00FF"/>
                </a:solidFill>
              </a:rPr>
              <a:t>Тюлени почти всегда живут в воде. Тело тюленя покрыто толстым слоем жира. Жир помогает плавать и предохраняет от холода. С помощью ласт тюлень хорошо плавает и ныряет, на суше ползает на животе, помогая себе задними ластами. Питается тюлень рыбой.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598964" y="4643446"/>
            <a:ext cx="428783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</a:rPr>
              <a:t>А на льду лежит тюлень </a:t>
            </a:r>
            <a:br>
              <a:rPr lang="ru-RU" sz="2400" b="1" dirty="0">
                <a:solidFill>
                  <a:srgbClr val="00B0F0"/>
                </a:solidFill>
              </a:rPr>
            </a:br>
            <a:r>
              <a:rPr lang="ru-RU" sz="2400" b="1" dirty="0">
                <a:solidFill>
                  <a:srgbClr val="00B0F0"/>
                </a:solidFill>
              </a:rPr>
              <a:t>И не мерзнет целый день!</a:t>
            </a:r>
            <a:br>
              <a:rPr lang="ru-RU" sz="2400" b="1" dirty="0">
                <a:solidFill>
                  <a:srgbClr val="00B0F0"/>
                </a:solidFill>
              </a:rPr>
            </a:br>
            <a:r>
              <a:rPr lang="ru-RU" sz="2400" b="1" dirty="0">
                <a:solidFill>
                  <a:srgbClr val="00B0F0"/>
                </a:solidFill>
              </a:rPr>
              <a:t>Всем доволен он по виду, </a:t>
            </a:r>
            <a:br>
              <a:rPr lang="ru-RU" sz="2400" b="1" dirty="0">
                <a:solidFill>
                  <a:srgbClr val="00B0F0"/>
                </a:solidFill>
              </a:rPr>
            </a:br>
            <a:r>
              <a:rPr lang="ru-RU" sz="2400" b="1" dirty="0" smtClean="0">
                <a:solidFill>
                  <a:srgbClr val="00B0F0"/>
                </a:solidFill>
              </a:rPr>
              <a:t>Любит он Камчатку нашу</a:t>
            </a:r>
            <a:r>
              <a:rPr lang="ru-RU" b="1" dirty="0" smtClean="0">
                <a:solidFill>
                  <a:srgbClr val="00B0F0"/>
                </a:solidFill>
              </a:rPr>
              <a:t>!</a:t>
            </a:r>
            <a:r>
              <a:rPr lang="ru-RU" dirty="0" smtClean="0">
                <a:solidFill>
                  <a:srgbClr val="00B0F0"/>
                </a:solidFill>
              </a:rPr>
              <a:t> 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5" name="Picture 7" descr="тюлени ан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7929618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672388" cy="11620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8000" smtClean="0"/>
              <a:t>Белуха</a:t>
            </a:r>
          </a:p>
        </p:txBody>
      </p:sp>
      <p:sp>
        <p:nvSpPr>
          <p:cNvPr id="18435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 </a:t>
            </a:r>
          </a:p>
        </p:txBody>
      </p:sp>
      <p:sp>
        <p:nvSpPr>
          <p:cNvPr id="18436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ru-RU" dirty="0" smtClean="0"/>
              <a:t> </a:t>
            </a:r>
          </a:p>
        </p:txBody>
      </p:sp>
      <p:pic>
        <p:nvPicPr>
          <p:cNvPr id="18437" name="Picture 2" descr="C:\Users\Denzel\Desktop\390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714500"/>
            <a:ext cx="7548563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enzel\Desktop\Люба\slide0005_image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377518" y="1935163"/>
            <a:ext cx="6388964" cy="4389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D:\природа\89673342__rbn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71942"/>
            <a:ext cx="3286148" cy="24634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14744" y="1285860"/>
            <a:ext cx="485775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Касатки самые крупные из дельфинов. Их вес может  достигать до 9 тонн.  Плывут они тихо, почти беззвучно. 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Охотятся касатки маленькими группами.  Питаются они рыбой, детёнышами тюленей, морских слонов и морских львов.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20991237">
            <a:off x="509980" y="1930116"/>
            <a:ext cx="28882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КАСАТКИ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857356" y="4572008"/>
            <a:ext cx="70319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  <a:latin typeface="Arial Black" pitchFamily="34" charset="0"/>
              </a:rPr>
              <a:t>У касатки все в порядке </a:t>
            </a:r>
            <a:br>
              <a:rPr lang="ru-RU" sz="2400" b="1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ru-RU" sz="2400" b="1" dirty="0">
                <a:solidFill>
                  <a:srgbClr val="00B0F0"/>
                </a:solidFill>
                <a:latin typeface="Arial Black" pitchFamily="34" charset="0"/>
              </a:rPr>
              <a:t>И не холодно касатке: </a:t>
            </a:r>
            <a:br>
              <a:rPr lang="ru-RU" sz="2400" b="1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ru-RU" sz="2400" b="1" dirty="0">
                <a:solidFill>
                  <a:srgbClr val="00B0F0"/>
                </a:solidFill>
                <a:latin typeface="Arial Black" pitchFamily="34" charset="0"/>
              </a:rPr>
              <a:t>Ей привычно, как нигде, </a:t>
            </a:r>
            <a:br>
              <a:rPr lang="ru-RU" sz="2400" b="1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ru-RU" sz="2400" b="1" dirty="0">
                <a:solidFill>
                  <a:srgbClr val="00B0F0"/>
                </a:solidFill>
                <a:latin typeface="Arial Black" pitchFamily="34" charset="0"/>
              </a:rPr>
              <a:t>В </a:t>
            </a:r>
            <a:r>
              <a:rPr lang="ru-RU" sz="2400" b="1" dirty="0" smtClean="0">
                <a:solidFill>
                  <a:srgbClr val="00B0F0"/>
                </a:solidFill>
                <a:latin typeface="Arial Black" pitchFamily="34" charset="0"/>
              </a:rPr>
              <a:t>тихоокеанской воде</a:t>
            </a:r>
            <a:r>
              <a:rPr lang="ru-RU" sz="2400" b="1" dirty="0">
                <a:solidFill>
                  <a:srgbClr val="00B0F0"/>
                </a:solidFill>
                <a:latin typeface="Arial Black" pitchFamily="34" charset="0"/>
              </a:rPr>
              <a:t>!</a:t>
            </a:r>
            <a:r>
              <a:rPr lang="ru-RU" dirty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5" name="Picture 5" descr="У касатки все в порядке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642917"/>
            <a:ext cx="6000792" cy="371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437</TotalTime>
  <Words>253</Words>
  <Application>Microsoft Office PowerPoint</Application>
  <PresentationFormat>Экран (4:3)</PresentationFormat>
  <Paragraphs>37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 Black</vt:lpstr>
      <vt:lpstr>Calibri</vt:lpstr>
      <vt:lpstr>Constantia</vt:lpstr>
      <vt:lpstr>Wingdings 2</vt:lpstr>
      <vt:lpstr>Поток</vt:lpstr>
      <vt:lpstr>  </vt:lpstr>
      <vt:lpstr> </vt:lpstr>
      <vt:lpstr>Презентация PowerPoint</vt:lpstr>
      <vt:lpstr>Презентация PowerPoint</vt:lpstr>
      <vt:lpstr> </vt:lpstr>
      <vt:lpstr>Белуха</vt:lpstr>
      <vt:lpstr>Презентация PowerPoint</vt:lpstr>
      <vt:lpstr> </vt:lpstr>
      <vt:lpstr> </vt:lpstr>
      <vt:lpstr>нерпа</vt:lpstr>
      <vt:lpstr>   Причины исчезновения  морских животных</vt:lpstr>
      <vt:lpstr>Вывод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PC</cp:lastModifiedBy>
  <cp:revision>98</cp:revision>
  <dcterms:created xsi:type="dcterms:W3CDTF">2014-11-24T00:16:12Z</dcterms:created>
  <dcterms:modified xsi:type="dcterms:W3CDTF">2020-03-22T04:16:37Z</dcterms:modified>
</cp:coreProperties>
</file>