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20"/>
  </p:notesMasterIdLst>
  <p:sldIdLst>
    <p:sldId id="257" r:id="rId2"/>
    <p:sldId id="258" r:id="rId3"/>
    <p:sldId id="259" r:id="rId4"/>
    <p:sldId id="265" r:id="rId5"/>
    <p:sldId id="260" r:id="rId6"/>
    <p:sldId id="277" r:id="rId7"/>
    <p:sldId id="279" r:id="rId8"/>
    <p:sldId id="280" r:id="rId9"/>
    <p:sldId id="278" r:id="rId10"/>
    <p:sldId id="273" r:id="rId11"/>
    <p:sldId id="275" r:id="rId12"/>
    <p:sldId id="276" r:id="rId13"/>
    <p:sldId id="282" r:id="rId14"/>
    <p:sldId id="283" r:id="rId15"/>
    <p:sldId id="284" r:id="rId16"/>
    <p:sldId id="285" r:id="rId17"/>
    <p:sldId id="281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2" autoAdjust="0"/>
    <p:restoredTop sz="94673" autoAdjust="0"/>
  </p:normalViewPr>
  <p:slideViewPr>
    <p:cSldViewPr>
      <p:cViewPr>
        <p:scale>
          <a:sx n="100" d="100"/>
          <a:sy n="100" d="100"/>
        </p:scale>
        <p:origin x="-926" y="5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538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3918718-61A6-42F5-AA84-4624CC82BED1}" type="datetimeFigureOut">
              <a:rPr lang="ru-RU"/>
              <a:pPr>
                <a:defRPr/>
              </a:pPr>
              <a:t>30.03.2020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E6FFD0E-2F43-4295-A263-9A79ADE68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56545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176A37-33DF-483F-875B-D859AF26B6D4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6D41E4-D88F-49AC-BC2B-5283E35E65C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416121-F74E-4B46-83CE-8007646DAFAB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DF0851-39E7-4F17-A821-6E80F9EAE21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88E373-A6B7-4A87-80ED-66A77AA7C4D1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F58741-4BF2-4853-BF79-BBB9756A1CF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051CFC-BA79-49AA-B264-BC774FF0F2A6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C954E-7176-461E-AB40-C1076E6A80A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0D7646-C87C-4067-B39E-FA6AF96881F1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E6E85C-7D4E-4A8D-A2DF-4C39E9AC6B0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48DA9D-9A4B-4771-8356-D272365EB2E2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2A660-383D-4C0E-94BA-374FCAAFA76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E47617-B9A0-4873-BCBD-D121873F94E1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A99F5A-526F-47B1-A67A-1B6E2B2BC11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3EACE9-0241-4C7F-A89B-A36ADCBDBD0B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2C16A-6EC4-42F4-B33D-232D4131C90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E558AD-E933-4F2B-BE47-A41EADCD3C6A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BAA2FE-F497-4741-BEDA-07068766A1A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FF3B54-739B-4F97-B93D-6213006B42DD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EC7E75-F4B9-4A32-A4D1-3E71D8734E7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2322B5-311D-49C9-B757-61CE6103B021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E62A47-7667-45CA-B56A-AF739D0416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6BDC0818-392D-4455-B4F5-F6AC38560840}" type="datetimeFigureOut">
              <a:rPr lang="ru-RU" smtClean="0"/>
              <a:pPr>
                <a:defRPr/>
              </a:pPr>
              <a:t>30.03.2020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7C99F9FD-6E65-4BAA-8A5C-BC8247E1400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868" y="1124744"/>
            <a:ext cx="8130803" cy="1368152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Воспитание культуры поведения детей дошкольного возраста </a:t>
            </a:r>
            <a:endParaRPr lang="ru-RU" sz="48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7" y="3068960"/>
            <a:ext cx="2880320" cy="3600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39952" y="6093296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64088" y="5301209"/>
            <a:ext cx="36724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Подготовили: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воспитатель высшей категории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Капцан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Н.А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первой категории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Трубская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О.А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188640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Комитет по образованию администрации городского округа Подольск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детский сад №64 «Непоседа»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967"/>
    </mc:Choice>
    <mc:Fallback>
      <p:transition spd="slow" advTm="49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IMGP589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72637" y="476672"/>
            <a:ext cx="5659143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IMGP5879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2924944"/>
            <a:ext cx="2733768" cy="3645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3029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034"/>
    </mc:Choice>
    <mc:Fallback>
      <p:transition spd="slow" advTm="120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967604"/>
            <a:ext cx="4320480" cy="2765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491814"/>
            <a:ext cx="3974257" cy="2980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21529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976"/>
    </mc:Choice>
    <mc:Fallback>
      <p:transition spd="slow" advTm="169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8640960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230566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2478"/>
    </mc:Choice>
    <mc:Fallback>
      <p:transition spd="slow" advTm="424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0927_1636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206500"/>
            <a:ext cx="4248472" cy="2726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0190927_1636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3356992"/>
            <a:ext cx="453650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0926_1056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5760640" cy="3230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20190916_1118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3356992"/>
            <a:ext cx="6407696" cy="3282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0926_0932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548680"/>
            <a:ext cx="8640960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91004-WA0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519" y="260649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G-20191004-WA00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620688"/>
            <a:ext cx="4227934" cy="5637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001_1249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052736"/>
            <a:ext cx="7601987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29566" cy="270021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Педагоги МДОУ 64 «Непоседа» г.Подольска Московской области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Трубская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Ольга Алексеевна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Капцан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Надежда Анатольевна</a:t>
            </a:r>
            <a:endParaRPr lang="ru-RU" sz="4000" u="sng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D:\Фотографии\детсад\S6302189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71600" y="2060849"/>
            <a:ext cx="7200800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372200" y="6228460"/>
            <a:ext cx="3456384" cy="56394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2019год</a:t>
            </a:r>
            <a:endParaRPr lang="ru-RU" sz="4000" u="sng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949"/>
    </mc:Choice>
    <mc:Fallback>
      <p:transition spd="slow" advTm="129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772400" cy="91440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Актуальность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1052736"/>
            <a:ext cx="8712968" cy="4860032"/>
          </a:xfr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r>
              <a:rPr lang="ru-RU" sz="2400" dirty="0"/>
              <a:t>	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Многие родители ошибочно считают, что приведя ребенка в дошкольное учреждение, они имеют право переложить на педагогов ответственность за воспитание и становление личности своего ребенка, но это далеко не так. Обязанность каждой семьи – развить культуру поведения ребенка с помощью своих поступков и действий, чтобы впоследствии он мог “измерить” свои и чужие поступки с общечеловеческих позиций добра и зла и не только оценить, но и подчинить свое поведение нравственным нормам и приемлемым формам культуры поведения. Неумение правильно вести себя в обществе, дома создает человеку определенную репутацию, которая усложняет его отношения с людьми, мешает в жизни. Поэтому, с детства следует формировать у детей культуру поведения.</a:t>
            </a:r>
          </a:p>
          <a:p>
            <a:pPr algn="just"/>
            <a:endParaRPr lang="ru-RU" sz="2400" dirty="0">
              <a:latin typeface="Comic Sans MS" pitchFamily="66" charset="0"/>
            </a:endParaRPr>
          </a:p>
          <a:p>
            <a:pPr marL="45720" indent="0" algn="just">
              <a:buNone/>
            </a:pPr>
            <a:endParaRPr lang="ru-RU" sz="2400" dirty="0" smtClean="0">
              <a:latin typeface="Comic Sans MS" pitchFamily="66" charset="0"/>
            </a:endParaRPr>
          </a:p>
          <a:p>
            <a:pPr algn="just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206"/>
    </mc:Choice>
    <mc:Fallback>
      <p:transition spd="slow" advTm="212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14625" y="428625"/>
            <a:ext cx="3786188" cy="1000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>
                <a:latin typeface="+mj-lt"/>
              </a:rPr>
              <a:t>Цель</a:t>
            </a:r>
          </a:p>
        </p:txBody>
      </p:sp>
      <p:sp>
        <p:nvSpPr>
          <p:cNvPr id="7" name="Овал 6"/>
          <p:cNvSpPr/>
          <p:nvPr/>
        </p:nvSpPr>
        <p:spPr>
          <a:xfrm>
            <a:off x="1500188" y="2564904"/>
            <a:ext cx="6312172" cy="38644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/>
              <a:t>Способствовать формированию культуры поведения старшего дошкольника в условиях детского сада, семьи и общества.</a:t>
            </a:r>
            <a:endParaRPr lang="ru-RU" sz="2800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357688" y="1500188"/>
            <a:ext cx="428625" cy="10715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626"/>
    </mc:Choice>
    <mc:Fallback>
      <p:transition spd="slow" advTm="66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00100" y="785794"/>
            <a:ext cx="642942" cy="54292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ЗАДАЧИ</a:t>
            </a:r>
            <a:endParaRPr lang="ru-RU" sz="4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0"/>
            <a:ext cx="6215074" cy="2708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>1.Изучение семьи и установление контактов с ее членами с целью согласования воспитательских воздействий на ребенка (через анкетирование, индивидуальные беседы, проведение совместных праздников с детьми и родителями);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2852936"/>
            <a:ext cx="621507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2.Способствовать формированию навыков культурного поведения в повседневной жизни;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4365104"/>
            <a:ext cx="6228184" cy="24928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/>
              <a:t>3</a:t>
            </a:r>
            <a:r>
              <a:rPr lang="ru-RU" sz="2400" dirty="0" smtClean="0"/>
              <a:t>. Учить видеть свои недостатки в поведении и уметь их исправлять, избавляться от дурных привычек и способствовать формированию полезных.</a:t>
            </a:r>
          </a:p>
          <a:p>
            <a:r>
              <a:rPr lang="ru-RU" sz="3200" dirty="0" smtClean="0"/>
              <a:t>  </a:t>
            </a:r>
            <a:endParaRPr lang="ru-RU" sz="32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 flipH="1" flipV="1">
            <a:off x="1285852" y="1500174"/>
            <a:ext cx="2000264" cy="1285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763688" y="3212976"/>
            <a:ext cx="1285884" cy="405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619672" y="3284984"/>
            <a:ext cx="1357322" cy="19802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905"/>
    </mc:Choice>
    <mc:Fallback>
      <p:transition spd="slow" advTm="149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6672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Вежливое слово, как добрый волшебник, дарит настроение, радует и даже лечит людей. 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Существуют ли в наше время секреты воспитания культуры поведения?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Основные правила культурного поведения, которые должны быть сформированы у дошкольника 4-5 лет: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Умение считаться в игре с желаниями и намерениями других детей, играть вместе общими игрушками, уступать.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ранних лет воспитывайте у детей любовь и привычку к труду. Следует считать важнейшим правилом воспитания: «Не делай за ребенка того, что он может сделать сам».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Делая что-либо за ребенка, взрослые думают, что они помогают ребенку. А на самом деле они лишь мешают выработки у него полезных навыков, лишают его самостоятельности и той радости, которую доставляют детям проявления самостоятельности.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Соблюдение правил культурного поведения в автобусе, в общественных местах.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детей должна быть воспитана привычка всегда говорить правду.</a:t>
            </a:r>
          </a:p>
          <a:p>
            <a:endParaRPr lang="ru-RU" sz="20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827"/>
    </mc:Choice>
    <mc:Fallback>
      <p:transition spd="slow" advTm="16827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88640"/>
            <a:ext cx="6516216" cy="648071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Важной задачей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приобретающей на этой возрастной ступени особое значение, является формирование взаимоотношений с взрослыми и сверстниками: вежливое внимательное отношение к взрослым, умение дружно играть с детьми, защищать слабого, обиженного.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научить детей поддерживать порядок в комнате. В игровом уголке. Ребенок должен усвоить правило: «Каждой вещи – своё место».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чего нужно начинать воспитание культуры у ребенка?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Конечно же, с создания вежливой, терпимой, сочувственной и ласковой семейной атмосферы. И плюс к этому, учитывая возраст детей, начинать его воспитание надо с создания духа игры, с приветливо-вежливой сказки. Пусть иногда в комнате ребёнка появится фея. Пусть от неё появится записка с шуточным замечанием, указанием на правила, в которых он допускал оплошности. Ежедневно можно вывешивать на стене оценку-маску: если малыш вёл себя прекрасно во всех отношениях – появится улыбающаяся маска феи, если слегка провинился – маска одного из гномов, если ведёт себя совсем плохо – маска дракона.</a:t>
            </a:r>
          </a:p>
          <a:p>
            <a:endParaRPr lang="ru-RU" sz="2000" dirty="0" smtClean="0"/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жадность-и-щедрость-1-1-768x561.jpg"/>
          <p:cNvPicPr>
            <a:picLocks noGrp="1" noChangeAspect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>
          <a:xfrm>
            <a:off x="6516216" y="116632"/>
            <a:ext cx="2448272" cy="2952327"/>
          </a:xfrm>
        </p:spPr>
      </p:pic>
    </p:spTree>
    <p:extLst>
      <p:ext uri="{BB962C8B-B14F-4D97-AF65-F5344CB8AC3E}">
        <p14:creationId xmlns:p14="http://schemas.microsoft.com/office/powerpoint/2010/main" xmlns="" val="3783678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8466"/>
    </mc:Choice>
    <mc:Fallback>
      <p:transition spd="slow" advTm="484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06489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Ну, и конечно же хочется уделить внимание речевому этикету.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Ребёнок усваивает родную речь так называемым «материнским способом», подражая близким, поэтому так важно, чтобы он слышал не только правильную, но и вежливую речь, соответствующую правилам речевого этикета. Вот что писал выдающийся педагог А.С. Макаренко о роли примера взрослых, окружающих ребёнка: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«Ваше собственное поведение – самая решающая вещь. Не думайте, что вы воспитываете ребёнка только тогда, когда с ним разговариваете, или поучаете его, или приказываете ему. Вы воспитываете его в каждый момент вашей жизни, даже тогда, когда вас нет дома. Как вы разговариваете с другими людьми и говорите о других людях, как вы радуетесь или печалитесь, как вы общаетесь с друзьями и с врагами, как вы смеётесь, читаете газеты – всё это для ребёнка имеет большое значение».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Одним из главных компонентов в воспитании навыков культурного поведения и хороших манер является личный пример взрослых, то есть вас, родителей. Именно вы авторитет для ребёнка. И именно с вас, в первую очередь, он берёт пример во всём.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370302"/>
            <a:ext cx="820891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охвала очень помогает в достижении результатов. Ни одного дня без похвалы, без слов восхищения. Продолжайте и дома хвалить ребёнка, и вы увидите, насколько быстрее ребёнок будет усваивать правила поведения, как велико будет желание быть воспитанным. Пусть первую порцию похвалы ребёнок получает утром до прихода в детский сад, вечером по дороге домой обязательно найдите возможность похвалить, а дома в присутствии родственников, соседей, друзей – хвалите и хвалите, и тогда произойдут большие перемены.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пусть же хватит нам, взрослым, терпения, любви, душевных сил для того, чтобы поднять наших детей к высотам культуры поведения.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563139"/>
            <a:ext cx="3885287" cy="25058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IMGP551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1723276">
            <a:off x="4634808" y="3659700"/>
            <a:ext cx="3661591" cy="2407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S6302191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19951768">
            <a:off x="486775" y="3487589"/>
            <a:ext cx="3353936" cy="24641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20190614_1018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476672"/>
            <a:ext cx="3888432" cy="2710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10021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867"/>
    </mc:Choice>
    <mc:Fallback>
      <p:transition spd="slow" advTm="108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1035</TotalTime>
  <Words>759</Words>
  <Application>Microsoft Office PowerPoint</Application>
  <PresentationFormat>Экран (4:3)</PresentationFormat>
  <Paragraphs>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 Воспитание культуры поведения детей дошкольного возраста </vt:lpstr>
      <vt:lpstr>Актуальность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Педагоги МДОУ 64 «Непоседа» г.Подольска Московской области Трубская Ольга Алексеевна    Капцан Надежда Анатольевна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Lenovo</cp:lastModifiedBy>
  <cp:revision>111</cp:revision>
  <dcterms:created xsi:type="dcterms:W3CDTF">2011-12-14T16:03:09Z</dcterms:created>
  <dcterms:modified xsi:type="dcterms:W3CDTF">2020-03-30T09:08:55Z</dcterms:modified>
</cp:coreProperties>
</file>