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medaboutme.ru/obraz-zhizni/publikacii/stati/fitnes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bodystrong.info/articles/development-speed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medaboutme.ru/obraz-zhizni/publikacii/stati/uprazhneniya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3286124"/>
            <a:ext cx="3214710" cy="235267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Составить программу развития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Ловкости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(12 упражнений)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"/>
            <a:ext cx="7772400" cy="1928801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Программа развития ловкости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https://avatars.mds.yandex.net/get-zen_doc/1588093/pub_5d2997a5c7e50c00adbea21d_5d299994d5135c00ad3b5465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3286124"/>
            <a:ext cx="3929058" cy="288218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Программа развития ловкости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363538" indent="-3175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Прыжки из стороны в сторону. Поставить стопы вплотную друг к другу, выпрямиться. Держа ноги вместе, в максимально быстром темпе прыгать вправо-влево.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63538" indent="-3175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Руки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опустить вниз или согнуть и держать возле груди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363538" indent="-3175" algn="just">
              <a:lnSpc>
                <a:spcPct val="150000"/>
              </a:lnSpc>
              <a:spcBef>
                <a:spcPts val="0"/>
              </a:spcBef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63538" indent="-3175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9. Балансировать на одной ноге в течение минуты. Руки раскинуть в стороны. Голову поворачивать вправо-влево. Не задерживать взгляд на окружающих предметах — так легче сохранять равновесие. В дальнейшем, чтобы усложнить задачу, упражняться с закрытыми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глазами.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Программа развития ловкости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363538" indent="-317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Подбрасывать теннисный мячик и ловить его. Сначала выполнить серию повторений правой рукой, потом левой. Слегка усложненный вариант: подбрасывать мячик одной рукой, ловить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другой.</a:t>
            </a:r>
          </a:p>
          <a:p>
            <a:pPr marL="363538" indent="-3175">
              <a:buNone/>
            </a:pPr>
            <a:endParaRPr lang="ru-RU" dirty="0"/>
          </a:p>
        </p:txBody>
      </p:sp>
      <p:pic>
        <p:nvPicPr>
          <p:cNvPr id="4" name="Рисунок 3" descr="blog_entry_39807_12865470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3357562"/>
            <a:ext cx="4500594" cy="2946722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Программа развития ловкости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363538" indent="-3175"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Отжимания с хлопком: встать в упор лежа, при подъеме тела мощно оттолкнуться, оторвать руки от пола, хлопнуть 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ладоши.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krossfit-dlja-devushek_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2928934"/>
            <a:ext cx="5500726" cy="3300436"/>
          </a:xfrm>
          <a:prstGeom prst="rect">
            <a:avLst/>
          </a:prstGeo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Программа развития ловкости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363538" indent="-3175" algn="just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Для развития ловкости больше всего подходят такие виды спорта, как гимнастика, бокс, теннис, футбол, волейбол, баскетбол.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63538" indent="-3175" algn="just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Кроме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того, полезно кататься на водных лыжах, играть в пинг-понг и бадминтон, заниматься единоборствами. Хорошо развивает ловкость бег с препятствиями, уличный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 tooltip="фитнес"/>
              </a:rPr>
              <a:t>фитнес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воркаут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паркур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), катание на обычных и роликовых коньках. Улучшить координацию движений помогают прыжки со скакалкой.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63538" indent="-3175" algn="just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Прыжки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должны быть разнообразными: на двух ногах, на одной, с перекрещиванием рук, с двойной прокруткой, с вращением скакалки в обратном направлении и т. д.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Программа развития ловкости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Комплекс упражнений с партнером: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Сесть на корточки, повернувшись лицом к напарнику. Поднять руки, соединить ладони с ладонями партнера. Резко оттолкнуться друг от друга, сгруппироваться, упасть на спину, сделать кувырок назад. Вернуться в начальную позицию. Повторить несколько раз.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Передвигаясь на руках, катить перед собой мяч. Ноги удерживает партнер.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Один человек прыгает, другой вращает у него под ногами вдвое сложенной скакалкой. Вращать скакалку нужно внезапно и с разной скоростью. Можно также прокручивать скакалку над головой, заставляя спортсмена, выполняющего упражнение, не только подпрыгивать, но и пригибаться.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OIP11DFNLH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2714620"/>
            <a:ext cx="5816778" cy="364333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 такое ловкость?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1643050"/>
            <a:ext cx="8229600" cy="4500594"/>
          </a:xfrm>
        </p:spPr>
        <p:txBody>
          <a:bodyPr>
            <a:normAutofit/>
          </a:bodyPr>
          <a:lstStyle/>
          <a:p>
            <a:pPr marL="3175" indent="357188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Ловкость 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умение быстро и наиболее совершенно решать двигательные задачи.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175" indent="357188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быть ловким в движениях, надо быть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сильным, быстрым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выносливым, а нередко и иметь высокие волевые качества. Без силы, быстроты и других качеств ловкости в движениях не существует.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175" indent="357188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особенности нужна ловкость при неожиданно возникающей двигательной задаче, требующей быстроты ориентировки и безотлагательного выполнения, когда нет ни секунды времени на раздумывание.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175" indent="357188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Если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например, в кроссе перед преодолением препятствия бегун неожиданно увидит за ним ров с водой, то потребуется незаурядная ловкость, чтобы на столь внезапно изменившуюся обстановку ответить наиболее правильными и эффективными движениями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Что используется для развития ловкости?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25000" lnSpcReduction="20000"/>
          </a:bodyPr>
          <a:lstStyle/>
          <a:p>
            <a:pPr marL="3175" indent="357188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Для развития ловкости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с успехом используются акробатические упражнения, главным образом прыжки. Эти упражнения вместе с тем развивают силу,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  <a:hlinkClick r:id="rId2" tooltip="Развитие быстроты"/>
              </a:rPr>
              <a:t>быстроту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, прыгучесть, гибкость, а также смелость.</a:t>
            </a:r>
          </a:p>
          <a:p>
            <a:pPr marL="3175" indent="357188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Полезны и многие виды легкой атлетики, особенно связанные с преодолением препятствий.</a:t>
            </a:r>
          </a:p>
          <a:p>
            <a:pPr marL="3175" indent="357188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Надо иметь в виду, что занятия избранным видом спорта тоже помогают развивать ловкость. В особенности способствует развитию ловкости выполнение привычных упражнений в непривычных условиях.</a:t>
            </a:r>
          </a:p>
          <a:p>
            <a:pPr marL="3175" indent="357188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Спортивные игры, горнолыжный спорт, гимнастика на снарядах, акробатика, легкая атлетика и другие упражнения включаются в тренировку спортсменов прежде всего для всесторонней физической подготовки. Естественно, что в процессе такой подготовки приобретается ловкость. Обычно в практике редко ставится задача специального развития ловкости. </a:t>
            </a:r>
          </a:p>
          <a:p>
            <a:pPr marL="3175" indent="357188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Во всех случаях, применяя упражнения для развития ловкости, нужно постепенно переходить от простых к более сложным. Дозируя эти упражнения, необходимо помнить, что они требуют не только физических усилий, но и значительных нервных напряжений. Поэтому не следует давать в одном занятии много таких упражнений.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Программа развития ловкости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4025" indent="-4763"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Одновременное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ведение двух мячей (прямолинейное движение, высокий подъем коленей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  <p:pic>
        <p:nvPicPr>
          <p:cNvPr id="7" name="Рисунок 6" descr="s30873606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3" y="3214686"/>
            <a:ext cx="7185953" cy="2928958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Программа развития ловкости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363538" indent="-3175"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Прыжки через скамью с отбиванием мяча об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стену.</a:t>
            </a:r>
          </a:p>
          <a:p>
            <a:pPr marL="363538" indent="-3175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pryzhki-na-tumb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2714620"/>
            <a:ext cx="4643470" cy="3632392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Программа развития ловкости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363538" indent="-3175"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Ведение мяча и выполнение прыжков на месте с поворотом на 90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</a:p>
          <a:p>
            <a:pPr marL="363538" indent="-3175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OIPEWMK95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2786058"/>
            <a:ext cx="7581129" cy="3071834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Программа развития ловкости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714488"/>
            <a:ext cx="8503920" cy="4384560"/>
          </a:xfrm>
        </p:spPr>
        <p:txBody>
          <a:bodyPr>
            <a:normAutofit/>
          </a:bodyPr>
          <a:lstStyle/>
          <a:p>
            <a:pPr marL="363538" indent="-3175"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Кувырки без мяча и с мячом: подбросить мяч, сделать кувырок, поймать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мяч.</a:t>
            </a:r>
          </a:p>
          <a:p>
            <a:pPr marL="363538" indent="-3175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kuvyiro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3071810"/>
            <a:ext cx="7412469" cy="2643206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Программа развития ловкости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363538" indent="-317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Встать лицом к стене, поднять ногу.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63538" indent="-317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Бросать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мяч о стену и ловить его двумя руками.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63538" indent="-317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процессе выполнения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 tooltip="упражнения"/>
              </a:rPr>
              <a:t>упражнения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устремлять взгляд на мяч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63538" indent="-317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6. Пустить мяч катиться по прямой и перепрыгивать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через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него.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63538" indent="-317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Прыжки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можно совершать как на двух ногах, так и на одной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63538" indent="-317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7. Попеременные прыжки с ноги на ногу: стоя на одной ноге, подпрыгнуть и приземлиться на другую ногу.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Программа развития ловкости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259268554_421204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00034" y="1500174"/>
            <a:ext cx="3058000" cy="4572000"/>
          </a:xfrm>
        </p:spPr>
      </p:pic>
      <p:pic>
        <p:nvPicPr>
          <p:cNvPr id="5" name="Рисунок 4" descr="Теннис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0" y="2214554"/>
            <a:ext cx="4857752" cy="3400426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136</TotalTime>
  <Words>815</Words>
  <PresentationFormat>Экран (4:3)</PresentationFormat>
  <Paragraphs>50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Официальная</vt:lpstr>
      <vt:lpstr>Программа развития ловкости</vt:lpstr>
      <vt:lpstr>Что такое ловкость?</vt:lpstr>
      <vt:lpstr>Что используется для развития ловкости?</vt:lpstr>
      <vt:lpstr>Программа развития ловкости</vt:lpstr>
      <vt:lpstr>Программа развития ловкости</vt:lpstr>
      <vt:lpstr>Программа развития ловкости</vt:lpstr>
      <vt:lpstr>Программа развития ловкости</vt:lpstr>
      <vt:lpstr>Программа развития ловкости</vt:lpstr>
      <vt:lpstr>Программа развития ловкости</vt:lpstr>
      <vt:lpstr>Программа развития ловкости</vt:lpstr>
      <vt:lpstr>Программа развития ловкости</vt:lpstr>
      <vt:lpstr>Программа развития ловкости</vt:lpstr>
      <vt:lpstr>Программа развития ловкости</vt:lpstr>
      <vt:lpstr>Программа развития ловкости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средняя - старшая</dc:creator>
  <cp:lastModifiedBy>Мария Талеева</cp:lastModifiedBy>
  <cp:revision>14</cp:revision>
  <dcterms:created xsi:type="dcterms:W3CDTF">2020-04-08T14:14:36Z</dcterms:created>
  <dcterms:modified xsi:type="dcterms:W3CDTF">2020-04-08T16:41:35Z</dcterms:modified>
</cp:coreProperties>
</file>