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CC35-F99F-49CA-974A-0C79757DB828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AB19B-F1B8-401B-BC44-FF4D3CF47BE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CC35-F99F-49CA-974A-0C79757DB828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AB19B-F1B8-401B-BC44-FF4D3CF47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CC35-F99F-49CA-974A-0C79757DB828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AB19B-F1B8-401B-BC44-FF4D3CF47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CC35-F99F-49CA-974A-0C79757DB828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AB19B-F1B8-401B-BC44-FF4D3CF47BE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CC35-F99F-49CA-974A-0C79757DB828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AB19B-F1B8-401B-BC44-FF4D3CF47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CC35-F99F-49CA-974A-0C79757DB828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AB19B-F1B8-401B-BC44-FF4D3CF47BE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CC35-F99F-49CA-974A-0C79757DB828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AB19B-F1B8-401B-BC44-FF4D3CF47BE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CC35-F99F-49CA-974A-0C79757DB828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AB19B-F1B8-401B-BC44-FF4D3CF47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CC35-F99F-49CA-974A-0C79757DB828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AB19B-F1B8-401B-BC44-FF4D3CF47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CC35-F99F-49CA-974A-0C79757DB828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AB19B-F1B8-401B-BC44-FF4D3CF47BE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8CC35-F99F-49CA-974A-0C79757DB828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AB19B-F1B8-401B-BC44-FF4D3CF47BEC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A78CC35-F99F-49CA-974A-0C79757DB828}" type="datetimeFigureOut">
              <a:rPr lang="ru-RU" smtClean="0"/>
              <a:t>28.04.2020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65AB19B-F1B8-401B-BC44-FF4D3CF47BE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06680" cy="633670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182880" indent="0" algn="ctr">
              <a:buNone/>
            </a:pPr>
            <a:r>
              <a:rPr lang="ru-RU" sz="41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41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41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Дизайнерское оформление учебного кабинета фольклора</a:t>
            </a:r>
            <a:br>
              <a:rPr lang="ru-RU" sz="41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Составитель: </a:t>
            </a:r>
            <a:b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         </a:t>
            </a:r>
            <a:b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МКОУ ДО ДДТ </a:t>
            </a:r>
            <a:b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Виценя И.В.</a:t>
            </a:r>
            <a:b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152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" y="0"/>
            <a:ext cx="9095994" cy="6821996"/>
          </a:xfrm>
        </p:spPr>
      </p:pic>
    </p:spTree>
    <p:extLst>
      <p:ext uri="{BB962C8B-B14F-4D97-AF65-F5344CB8AC3E}">
        <p14:creationId xmlns:p14="http://schemas.microsoft.com/office/powerpoint/2010/main" val="42567572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64" r="9662"/>
          <a:stretch/>
        </p:blipFill>
        <p:spPr>
          <a:xfrm>
            <a:off x="107504" y="0"/>
            <a:ext cx="3717363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5" y="116632"/>
            <a:ext cx="5102942" cy="6807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4223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55"/>
          <a:stretch/>
        </p:blipFill>
        <p:spPr>
          <a:xfrm>
            <a:off x="5261102" y="0"/>
            <a:ext cx="3757052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8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810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3" y="0"/>
            <a:ext cx="5129893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6" r="9523"/>
          <a:stretch/>
        </p:blipFill>
        <p:spPr>
          <a:xfrm>
            <a:off x="5053121" y="32048"/>
            <a:ext cx="39968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5532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6"/>
          <a:stretch/>
        </p:blipFill>
        <p:spPr>
          <a:xfrm>
            <a:off x="1259632" y="0"/>
            <a:ext cx="65353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581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053" y="0"/>
            <a:ext cx="51298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220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556792"/>
            <a:ext cx="8712968" cy="4464496"/>
          </a:xfrm>
        </p:spPr>
        <p:txBody>
          <a:bodyPr/>
          <a:lstStyle/>
          <a:p>
            <a:pPr marL="0" indent="0" algn="ctr">
              <a:buNone/>
            </a:pPr>
            <a:r>
              <a:rPr lang="ru-RU" sz="11500" dirty="0" smtClean="0">
                <a:solidFill>
                  <a:schemeClr val="bg2">
                    <a:lumMod val="50000"/>
                  </a:schemeClr>
                </a:solidFill>
              </a:rPr>
              <a:t>Спасибо за внимание</a:t>
            </a:r>
            <a:endParaRPr lang="ru-RU" sz="115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42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89" y="0"/>
            <a:ext cx="3857625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170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1" y="0"/>
            <a:ext cx="3862983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17758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441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79" b="35476"/>
          <a:stretch/>
        </p:blipFill>
        <p:spPr>
          <a:xfrm>
            <a:off x="0" y="0"/>
            <a:ext cx="9144000" cy="25072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3" t="13692" r="173" b="31385"/>
          <a:stretch/>
        </p:blipFill>
        <p:spPr>
          <a:xfrm>
            <a:off x="0" y="2780928"/>
            <a:ext cx="9144000" cy="376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52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28" b="28678"/>
          <a:stretch/>
        </p:blipFill>
        <p:spPr>
          <a:xfrm>
            <a:off x="611560" y="249806"/>
            <a:ext cx="8064896" cy="639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646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594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3"/>
          <a:stretch/>
        </p:blipFill>
        <p:spPr>
          <a:xfrm>
            <a:off x="0" y="0"/>
            <a:ext cx="4335807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1"/>
          <a:stretch/>
        </p:blipFill>
        <p:spPr>
          <a:xfrm>
            <a:off x="4527755" y="25571"/>
            <a:ext cx="46162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669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634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7" y="25112"/>
            <a:ext cx="5037770" cy="68328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3" r="22365"/>
          <a:stretch/>
        </p:blipFill>
        <p:spPr>
          <a:xfrm>
            <a:off x="5148064" y="25112"/>
            <a:ext cx="37903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207491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44</TotalTime>
  <Words>3</Words>
  <Application>Microsoft Office PowerPoint</Application>
  <PresentationFormat>Экран (4:3)</PresentationFormat>
  <Paragraphs>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 Дизайнерское оформление учебного кабинета фольклора   Составитель:  педагог дополнительного           образования МКОУ ДО ДДТ  Виценя И.В.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дизайнерское оформление учебного кабинета</dc:title>
  <dc:creator>Ira_Wizenya</dc:creator>
  <cp:lastModifiedBy>Ira_Wizenya</cp:lastModifiedBy>
  <cp:revision>3</cp:revision>
  <dcterms:created xsi:type="dcterms:W3CDTF">2020-04-28T07:53:51Z</dcterms:created>
  <dcterms:modified xsi:type="dcterms:W3CDTF">2020-04-28T08:37:59Z</dcterms:modified>
</cp:coreProperties>
</file>