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8" r:id="rId2"/>
    <p:sldId id="257" r:id="rId3"/>
    <p:sldId id="256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 autoAdjust="0"/>
    <p:restoredTop sz="94634" autoAdjust="0"/>
  </p:normalViewPr>
  <p:slideViewPr>
    <p:cSldViewPr>
      <p:cViewPr varScale="1">
        <p:scale>
          <a:sx n="64" d="100"/>
          <a:sy n="64" d="100"/>
        </p:scale>
        <p:origin x="-1332" y="-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6798F6-389A-44C3-8CCD-51A5C37CDBEC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EEB2C-352C-4049-BFEA-BAD41E0A7ED1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69031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EEB2C-352C-4049-BFEA-BAD41E0A7ED1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5839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EEB2C-352C-4049-BFEA-BAD41E0A7ED1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6593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2885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4839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2260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5327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7664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30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95081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01110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24380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019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826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F15FE-4972-4E16-92C6-1A2018F44B46}" type="datetimeFigureOut">
              <a:rPr lang="ru-RU" smtClean="0"/>
              <a:t>11.05.2020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E9A571-C95B-432C-95F8-F4A49E3D149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9881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899" y="620688"/>
            <a:ext cx="7279396" cy="4896544"/>
          </a:xfrm>
          <a:prstGeom prst="rect">
            <a:avLst/>
          </a:prstGeom>
        </p:spPr>
      </p:pic>
      <p:pic>
        <p:nvPicPr>
          <p:cNvPr id="5" name="Марк Бернес - Журавли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23282.9504" end="158564.9126"/>
                  <p14:fade in="230" out="1330"/>
                  <p14:bmkLst>
                    <p14:bmk name="Закладка 1" time="50437.8685"/>
                  </p14:bmkLst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876256" y="126876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497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6000">
        <p:wipe/>
      </p:transition>
    </mc:Choice>
    <mc:Fallback>
      <p:transition spd="slow" advClick="0" advTm="6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113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353" y="1340768"/>
            <a:ext cx="274583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31640" y="197346"/>
            <a:ext cx="80648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Котик Валентин Александрович (Валя) 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		(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1930—1944)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14191" y="1197619"/>
            <a:ext cx="533832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Юный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партизан Великой Отечественной войны, Герой Советского Союза (1958, посмертно). С 1942 г. — связной подпольной организации в г. Шепетовка, разведчик партизанского отряда (Хмельницкая область, Украина).</a:t>
            </a:r>
          </a:p>
        </p:txBody>
      </p:sp>
    </p:spTree>
    <p:extLst>
      <p:ext uri="{BB962C8B-B14F-4D97-AF65-F5344CB8AC3E}">
        <p14:creationId xmlns:p14="http://schemas.microsoft.com/office/powerpoint/2010/main" val="26165940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6000">
        <p:wipe/>
        <p:sndAc>
          <p:stSnd>
            <p:snd r:embed="rId2" name="explode.wav"/>
          </p:stSnd>
        </p:sndAc>
      </p:transition>
    </mc:Choice>
    <mc:Fallback>
      <p:transition spd="slow" advClick="0" advTm="6000">
        <p:wipe/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65818" y="176859"/>
            <a:ext cx="771063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В1943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года Валентин, находясь на посту подвергся внезапному нападению отряда немецких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карателей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Мальчик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сумел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предупредить партизан о врагах, застрелив гитлеровского офицера. Шум стал сигналом к тревоге и спас многие жизни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партизан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65818" y="2348880"/>
            <a:ext cx="511835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В начале 1944 года Валентин Котик геройски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погиб, он был тяжело ранен,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боях за город Изяслав Каменец - Подольского района.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Похоронен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 err="1" smtClean="0">
                <a:latin typeface="Arial" pitchFamily="34" charset="0"/>
                <a:cs typeface="Arial" pitchFamily="34" charset="0"/>
              </a:rPr>
              <a:t>Шепетовске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   Памятник герою установлен       селе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Ягодное близ Тольятти территория бывшего пионерского лагеря «Алые паруса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2400" dirty="0">
              <a:latin typeface="Arial" pitchFamily="34" charset="0"/>
              <a:cs typeface="Arial" pitchFamily="34" charset="0"/>
            </a:endParaRPr>
          </a:p>
          <a:p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64" r="22892" b="42016"/>
          <a:stretch/>
        </p:blipFill>
        <p:spPr bwMode="auto">
          <a:xfrm>
            <a:off x="6004858" y="2204864"/>
            <a:ext cx="295232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6508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0000">
        <p:wipe/>
      </p:transition>
    </mc:Choice>
    <mc:Fallback>
      <p:transition spd="slow" advClick="0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11760" y="211463"/>
            <a:ext cx="46367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Леня Голиков (1926-1943</a:t>
            </a:r>
            <a:r>
              <a:rPr lang="ru-RU" dirty="0"/>
              <a:t>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159" y="1700808"/>
            <a:ext cx="3024336" cy="3254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187624" y="705177"/>
            <a:ext cx="7956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Пионер-герой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 тимуровец, участник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Великой Отечественной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войны, партизан, Герой Советского Союза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115617" y="1844824"/>
            <a:ext cx="476358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Летом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1941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году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его деревня была захвачена фашистами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. Мальчик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провел в плену почти год и видел все ужасы немецкого фашизма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. После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освобождения в 1942 году начали формироваться партизанские отряды и 15 летний Леня без раздумья решил вступить в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отряд</a:t>
            </a:r>
            <a:endParaRPr lang="ru-RU" sz="23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4136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303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7624" y="197346"/>
            <a:ext cx="5544616" cy="5370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13 августа 1942 года находясь в разведке вместе со своим напарником подорвал автомобиль генерал-майора инженерных немецких войск, Ричарда </a:t>
            </a:r>
            <a:r>
              <a:rPr lang="ru-RU" sz="2300" dirty="0" err="1" smtClean="0">
                <a:latin typeface="Arial" pitchFamily="34" charset="0"/>
                <a:cs typeface="Arial" pitchFamily="34" charset="0"/>
              </a:rPr>
              <a:t>Виртца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. Лёня нашёл портфель с документами, среди них были схемы минных полей, важные инспекционные донесения </a:t>
            </a:r>
            <a:r>
              <a:rPr lang="ru-RU" sz="2300" dirty="0" err="1" smtClean="0">
                <a:latin typeface="Arial" pitchFamily="34" charset="0"/>
                <a:cs typeface="Arial" pitchFamily="34" charset="0"/>
              </a:rPr>
              <a:t>Виртца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 вышестоящему начальству, детальные очертания нескольких образцов немецких мин</a:t>
            </a:r>
          </a:p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За этот подвиг Леонид Голиков был представлен к званию Герой Советского Союза и был награжден медалью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Памятник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Леониду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городе Евпатория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0111" y="2708920"/>
            <a:ext cx="2525149" cy="298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756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0000">
        <p:wipe/>
      </p:transition>
    </mc:Choice>
    <mc:Fallback>
      <p:transition spd="slow" advClick="0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4642" y="1465392"/>
            <a:ext cx="3002781" cy="3891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043608" y="267567"/>
            <a:ext cx="8057898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	Володя 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Дубинин (1927-1942)</a:t>
            </a:r>
          </a:p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Пионер-герой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, участник Великой Отечественной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войны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77424" y="1197619"/>
            <a:ext cx="488706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Юный защитник был маленького роста, поэтому он легко пробирался по узким проходам 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лабиринтах каменоломни, где прятались партизаны. 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Он добывал для своего отряда очень важную информацию, которую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использовали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 своих военных операциях: расположение и численность немецких войск, их перемещения.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8730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91880" y="197346"/>
            <a:ext cx="560962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Однажды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Володе удалось узнать, что немцы собираются затопить каменоломни.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Он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успел предупредить об этом товарищей,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которые за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несколько часов соорудили плотины, которые сдержали потоки воды.</a:t>
            </a:r>
          </a:p>
          <a:p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Погиб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пионер-герой зимой 1942 года, когда помогал саперам разминировать путь в подземному убежищу. 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  Подросток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посмертно был удостоен ордена Красного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Знамени. Памятник Володе установлен в городе Керчи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18595"/>
            <a:ext cx="2520280" cy="5442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3088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0000">
        <p:wipe/>
      </p:transition>
    </mc:Choice>
    <mc:Fallback>
      <p:transition spd="slow" advClick="0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83768" y="274290"/>
            <a:ext cx="619268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Войны не хотим мы нигде,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никогда,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Пусть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мир будет в мире везде и всегда.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Да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будет светлой жизнь детей!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светел мир в глазах открытых! 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</a:t>
            </a:r>
            <a:r>
              <a:rPr lang="ru-RU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, не разрушь и не убей </a:t>
            </a: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—</a:t>
            </a:r>
          </a:p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Земле достаточно убитых!</a:t>
            </a:r>
            <a:endParaRPr lang="ru-RU" sz="24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924944"/>
            <a:ext cx="3662013" cy="2563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919873"/>
            <a:ext cx="3538787" cy="254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0991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6000">
        <p:wipe/>
      </p:transition>
    </mc:Choice>
    <mc:Fallback>
      <p:transition spd="slow" advClick="0" advTm="6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05177"/>
            <a:ext cx="648072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751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7000">
        <p:wipe/>
      </p:transition>
    </mc:Choice>
    <mc:Fallback>
      <p:transition spd="slow" advClick="0" advTm="7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97970"/>
            <a:ext cx="6984776" cy="477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6629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3000">
        <p:wipe/>
      </p:transition>
    </mc:Choice>
    <mc:Fallback>
      <p:transition spd="slow" advClick="0" advTm="13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38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15617" y="1118182"/>
            <a:ext cx="36724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Война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— это недетское дело! До войны это были самые обыкновенные мальчишки и девчонки  Учились, помогали старшим, играли, разводили голубей, иногда даже участвовали в потасовках</a:t>
            </a:r>
          </a:p>
          <a:p>
            <a:endParaRPr lang="ru-RU" sz="2400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4032448" cy="463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2408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996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43608" y="332657"/>
            <a:ext cx="7848872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Но пришел час тяжелых испытаний, и они доказали, каким огромным может стать обыкновенное маленькое детское сердце, когда разгорается в нем священная любовь к Родине! В Великую Отечественную войну многие дети стремились защитить свою страну от врагов. Вспомним же самых знаменитых юных воинов</a:t>
            </a:r>
            <a:endParaRPr lang="ru-RU" sz="23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2492896"/>
            <a:ext cx="6768752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73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576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587624"/>
            <a:ext cx="3672408" cy="3657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45026" y="332656"/>
            <a:ext cx="4896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Arial" pitchFamily="34" charset="0"/>
                <a:cs typeface="Arial" pitchFamily="34" charset="0"/>
              </a:rPr>
              <a:t>Сергей  Алёшков,6 лет!</a:t>
            </a:r>
            <a:endParaRPr lang="ru-RU" sz="3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32040" y="871844"/>
            <a:ext cx="40324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latin typeface="Arial" pitchFamily="34" charset="0"/>
                <a:cs typeface="Arial" pitchFamily="34" charset="0"/>
              </a:rPr>
              <a:t>Считается самым юным сыном полка в истории Великой Отечественной Войны.  Его зачислили в списки полка и поставили на довольствие,</a:t>
            </a:r>
          </a:p>
          <a:p>
            <a:r>
              <a:rPr lang="ru-RU" sz="2800" dirty="0">
                <a:latin typeface="Arial" pitchFamily="34" charset="0"/>
                <a:cs typeface="Arial" pitchFamily="34" charset="0"/>
              </a:rPr>
              <a:t>его  полюбили за добрый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нрав,</a:t>
            </a:r>
          </a:p>
          <a:p>
            <a:r>
              <a:rPr lang="ru-RU" sz="2800" dirty="0" smtClean="0">
                <a:latin typeface="Arial" pitchFamily="34" charset="0"/>
                <a:cs typeface="Arial" pitchFamily="34" charset="0"/>
              </a:rPr>
              <a:t>жизнелюбие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306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011154" y="260648"/>
            <a:ext cx="7959217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Arial" pitchFamily="34" charset="0"/>
                <a:cs typeface="Arial" pitchFamily="34" charset="0"/>
              </a:rPr>
              <a:t>О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н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спас жизнь командиру полка полковнику М.Д. Воробьеву. Во время обстрела полковник был завален в землянке. Сережа не растерялся и вовремя позвал наших бойцов. Подоспевшие солдаты извлекли командира из под обломков и он остался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жив.</a:t>
            </a:r>
          </a:p>
          <a:p>
            <a:r>
              <a:rPr lang="ru-RU" sz="2300" dirty="0" smtClean="0">
                <a:latin typeface="Arial" pitchFamily="34" charset="0"/>
                <a:cs typeface="Arial" pitchFamily="34" charset="0"/>
              </a:rPr>
              <a:t>За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этот подвиг был награжден медалью «За боевые заслуги» - В ШЕСТЬ ЛЕТ!!</a:t>
            </a:r>
          </a:p>
          <a:p>
            <a:r>
              <a:rPr lang="ru-RU" sz="2000" dirty="0">
                <a:latin typeface="Arial" pitchFamily="34" charset="0"/>
                <a:cs typeface="Arial" pitchFamily="34" charset="0"/>
              </a:rPr>
              <a:t>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852936"/>
            <a:ext cx="7344816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457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3798675" y="777713"/>
            <a:ext cx="522007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Юная </a:t>
            </a:r>
            <a:r>
              <a:rPr lang="ru-RU" sz="24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партизанка Великой Отечественной войны, Герой Советского Союза (1958, посмертно). Разведчик партизанского отряда «Юные мстители» (Витебская область</a:t>
            </a:r>
            <a:r>
              <a:rPr lang="ru-RU" sz="2400" b="1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057091"/>
            <a:ext cx="2520279" cy="4388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707904" y="3080966"/>
            <a:ext cx="52565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Зина Портнова родилась в Ленинграде. После седьмого класса, летом 1941 г., она приехала на каникулы к бабушке в белорусскую деревню Зуя. Там ее и застала Великая Отечественная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война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63688" y="169053"/>
            <a:ext cx="72008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Зина Портнова, (</a:t>
            </a:r>
            <a:r>
              <a:rPr lang="ru-RU" sz="2800" b="1" dirty="0" smtClean="0">
                <a:latin typeface="Arial" pitchFamily="34" charset="0"/>
                <a:cs typeface="Arial" pitchFamily="34" charset="0"/>
              </a:rPr>
              <a:t>1926-1944),17 лет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665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8000">
        <p:wipe/>
      </p:transition>
    </mc:Choice>
    <mc:Fallback>
      <p:transition spd="slow" advClick="0" advTm="8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187624" y="197346"/>
            <a:ext cx="76328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243512"/>
            <a:ext cx="7992888" cy="551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50" dirty="0">
                <a:latin typeface="Arial" pitchFamily="34" charset="0"/>
                <a:cs typeface="Arial" pitchFamily="34" charset="0"/>
              </a:rPr>
              <a:t>У</a:t>
            </a:r>
            <a:r>
              <a:rPr lang="ru-RU" sz="2350" dirty="0" smtClean="0">
                <a:latin typeface="Arial" pitchFamily="34" charset="0"/>
                <a:cs typeface="Arial" pitchFamily="34" charset="0"/>
              </a:rPr>
              <a:t>частвовала </a:t>
            </a:r>
            <a:r>
              <a:rPr lang="ru-RU" sz="2350" dirty="0">
                <a:latin typeface="Arial" pitchFamily="34" charset="0"/>
                <a:cs typeface="Arial" pitchFamily="34" charset="0"/>
              </a:rPr>
              <a:t>в дерзких операциях против врага, распространяла листовки, по заданию партизанского отряда вела разведку. В декабре 1943 г., возвращаясь с задания, в деревне </a:t>
            </a:r>
            <a:r>
              <a:rPr lang="ru-RU" sz="2350" dirty="0" err="1">
                <a:latin typeface="Arial" pitchFamily="34" charset="0"/>
                <a:cs typeface="Arial" pitchFamily="34" charset="0"/>
              </a:rPr>
              <a:t>Мостище</a:t>
            </a:r>
            <a:r>
              <a:rPr lang="ru-RU" sz="2350" dirty="0">
                <a:latin typeface="Arial" pitchFamily="34" charset="0"/>
                <a:cs typeface="Arial" pitchFamily="34" charset="0"/>
              </a:rPr>
              <a:t> Зина была выдана предателем фашистам. Фашисты схватили юную партизанку, пытали. Ответом врагу было молчание Зины, ее презрение и ненависть, решимость бороться до конца. Во время одного из допросов, выбрав момент, Зина схватила со стола пистолет и в упор выстрелила в гестаповца. Вбежавший на выстрел офицер был также убит наповал. Зина пыталась бежать, но фашисты настигли ее. Отважная юная партизанка была зверски замучена, но до последней минуты оставалась стойкой, мужественной, несгибаемой. </a:t>
            </a:r>
          </a:p>
        </p:txBody>
      </p:sp>
    </p:spTree>
    <p:extLst>
      <p:ext uri="{BB962C8B-B14F-4D97-AF65-F5344CB8AC3E}">
        <p14:creationId xmlns:p14="http://schemas.microsoft.com/office/powerpoint/2010/main" val="17174623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0000">
        <p:wipe/>
        <p:sndAc>
          <p:stSnd>
            <p:snd r:embed="rId2" name="bomb.wav"/>
          </p:stSnd>
        </p:sndAc>
      </p:transition>
    </mc:Choice>
    <mc:Fallback>
      <p:transition spd="slow" advClick="0" advTm="10000">
        <p:wipe/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1" y="197346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9591" y="1772816"/>
            <a:ext cx="2514600" cy="371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4191" y="917084"/>
            <a:ext cx="4906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Партизан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Великой Отечественной войны, Герой Советского Союза (1965, посмертно). С 1942 г. разведчик партизанского отряда (Минская область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)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443567"/>
            <a:ext cx="63325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err="1">
                <a:latin typeface="Arial" pitchFamily="34" charset="0"/>
                <a:cs typeface="Arial" pitchFamily="34" charset="0"/>
              </a:rPr>
              <a:t>Казей</a:t>
            </a:r>
            <a:r>
              <a:rPr lang="ru-RU" sz="2800" b="1" dirty="0">
                <a:latin typeface="Arial" pitchFamily="34" charset="0"/>
                <a:cs typeface="Arial" pitchFamily="34" charset="0"/>
              </a:rPr>
              <a:t> Марат Иванович (1929-1944)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883055" y="3140968"/>
            <a:ext cx="472139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Arial" pitchFamily="34" charset="0"/>
                <a:cs typeface="Arial" pitchFamily="34" charset="0"/>
              </a:rPr>
              <a:t>Он стал разведчиком в штабе партизанской бригады. Проникал во вражеские гарнизоны и доставлял командованию ценные сведения. Используя эти данные, партизаны разработали дерзкую операцию и разгромили фашистский гарнизон в городе Дзержинске. 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6319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6000">
        <p:wipe/>
        <p:sndAc>
          <p:stSnd>
            <p:snd r:embed="rId2" name="bomb.wav"/>
          </p:stSnd>
        </p:sndAc>
      </p:transition>
    </mc:Choice>
    <mc:Fallback>
      <p:transition spd="slow" advClick="0" advTm="6000">
        <p:wipe/>
        <p:sndAc>
          <p:stSnd>
            <p:snd r:embed="rId2" name="bomb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656890" y="44421"/>
            <a:ext cx="644461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914191" y="966787"/>
            <a:ext cx="4906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97346"/>
            <a:ext cx="4104456" cy="54014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latin typeface="Arial" pitchFamily="34" charset="0"/>
                <a:cs typeface="Arial" pitchFamily="34" charset="0"/>
              </a:rPr>
              <a:t>Марат участвовал в боях и неизменно проявлял отвагу, бесстрашие, вместе с опытными подрывниками минировал железную дорогу. Марат погиб в бою. К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огда 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у него осталась лишь одна граната, подпустил врагов поближе и взорвал их... и себя. За мужество и отвагу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Марат </a:t>
            </a:r>
            <a:r>
              <a:rPr lang="ru-RU" sz="2300" dirty="0" err="1">
                <a:latin typeface="Arial" pitchFamily="34" charset="0"/>
                <a:cs typeface="Arial" pitchFamily="34" charset="0"/>
              </a:rPr>
              <a:t>Казей</a:t>
            </a:r>
            <a:r>
              <a:rPr lang="ru-RU" sz="2300" dirty="0">
                <a:latin typeface="Arial" pitchFamily="34" charset="0"/>
                <a:cs typeface="Arial" pitchFamily="34" charset="0"/>
              </a:rPr>
              <a:t> был удостоен звания Героя Советского Союза. В городе Минске поставлен памятник юному </a:t>
            </a:r>
            <a:r>
              <a:rPr lang="ru-RU" sz="2300" dirty="0" smtClean="0">
                <a:latin typeface="Arial" pitchFamily="34" charset="0"/>
                <a:cs typeface="Arial" pitchFamily="34" charset="0"/>
              </a:rPr>
              <a:t>герою</a:t>
            </a:r>
            <a:endParaRPr lang="ru-RU" sz="23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84316"/>
            <a:ext cx="3960439" cy="5027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94527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 advClick="0" advTm="10000">
        <p:wipe/>
      </p:transition>
    </mc:Choice>
    <mc:Fallback>
      <p:transition spd="slow" advClick="0" advTm="1000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</TotalTime>
  <Words>875</Words>
  <Application>Microsoft Office PowerPoint</Application>
  <PresentationFormat>Экран (4:3)</PresentationFormat>
  <Paragraphs>55</Paragraphs>
  <Slides>18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36</cp:revision>
  <dcterms:created xsi:type="dcterms:W3CDTF">2020-05-07T17:35:13Z</dcterms:created>
  <dcterms:modified xsi:type="dcterms:W3CDTF">2020-05-11T08:15:41Z</dcterms:modified>
</cp:coreProperties>
</file>