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59" r:id="rId4"/>
    <p:sldId id="270" r:id="rId5"/>
    <p:sldId id="258" r:id="rId6"/>
    <p:sldId id="260" r:id="rId7"/>
    <p:sldId id="262" r:id="rId8"/>
    <p:sldId id="257" r:id="rId9"/>
    <p:sldId id="271" r:id="rId10"/>
    <p:sldId id="264" r:id="rId11"/>
    <p:sldId id="272" r:id="rId12"/>
    <p:sldId id="261" r:id="rId13"/>
    <p:sldId id="268" r:id="rId14"/>
    <p:sldId id="273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1C1C2-266E-4B72-8FC2-DAEED1696C6E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534EE-342B-4A58-8518-8BB83599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6507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1C1C2-266E-4B72-8FC2-DAEED1696C6E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534EE-342B-4A58-8518-8BB83599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50306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1C1C2-266E-4B72-8FC2-DAEED1696C6E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534EE-342B-4A58-8518-8BB83599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9348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1C1C2-266E-4B72-8FC2-DAEED1696C6E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534EE-342B-4A58-8518-8BB83599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0814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1C1C2-266E-4B72-8FC2-DAEED1696C6E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534EE-342B-4A58-8518-8BB83599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4613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1C1C2-266E-4B72-8FC2-DAEED1696C6E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534EE-342B-4A58-8518-8BB83599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6999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1C1C2-266E-4B72-8FC2-DAEED1696C6E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534EE-342B-4A58-8518-8BB83599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17133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1C1C2-266E-4B72-8FC2-DAEED1696C6E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534EE-342B-4A58-8518-8BB83599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1800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1C1C2-266E-4B72-8FC2-DAEED1696C6E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534EE-342B-4A58-8518-8BB83599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6527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1C1C2-266E-4B72-8FC2-DAEED1696C6E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534EE-342B-4A58-8518-8BB83599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8243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81C1C2-266E-4B72-8FC2-DAEED1696C6E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D534EE-342B-4A58-8518-8BB83599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03834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81C1C2-266E-4B72-8FC2-DAEED1696C6E}" type="datetimeFigureOut">
              <a:rPr lang="ru-RU" smtClean="0"/>
              <a:t>29.04.2020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D534EE-342B-4A58-8518-8BB83599F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866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g"/><Relationship Id="rId4" Type="http://schemas.openxmlformats.org/officeDocument/2006/relationships/image" Target="../media/image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836712"/>
            <a:ext cx="6400800" cy="2448272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Великие битвы ВОВ</a:t>
            </a:r>
          </a:p>
          <a:p>
            <a:r>
              <a:rPr lang="ru-RU" sz="48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</a:t>
            </a:r>
            <a:r>
              <a:rPr lang="ru-RU" sz="48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лазами художников</a:t>
            </a:r>
            <a:endParaRPr lang="ru-RU" sz="48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9" y="2933863"/>
            <a:ext cx="4047660" cy="38884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58807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43408"/>
            <a:ext cx="8229600" cy="115212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В. И. Нестеренко «Отстоим Севастополь»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6237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54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24744"/>
            <a:ext cx="6624736" cy="4464496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Освобождение Севастополя от немецко-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фашистких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захватчиков 9 мая 1944 года во время Великой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течественной войны в результате наступательной операции был освобожден Севастополь. Советские войска отчаянно боролись на небольшом плацдарме у ворот города. Севастополь сражался до последнего солдата. Десятки тысяч вражеских солдат так и остались лежать под его стенами.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452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104440" y="4365104"/>
            <a:ext cx="507718" cy="8367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260648"/>
            <a:ext cx="8136905" cy="612068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4704"/>
            <a:ext cx="8219256" cy="54006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620688"/>
            <a:ext cx="7416823" cy="54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46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92088"/>
          </a:xfrm>
        </p:spPr>
        <p:txBody>
          <a:bodyPr>
            <a:normAutofit/>
          </a:bodyPr>
          <a:lstStyle/>
          <a:p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Диарама</a:t>
            </a: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"Сталинградская битва". Авторы работы: Бут Н.Я.,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Жигимонт</a:t>
            </a: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П.И., Мальцев П.Т., Марченко Г.И., Самсонов М.И., </a:t>
            </a: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Усыпенко</a:t>
            </a: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Ф.П.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508" y="764704"/>
            <a:ext cx="8722467" cy="583264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268760"/>
            <a:ext cx="7632848" cy="4896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914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196752"/>
            <a:ext cx="6696744" cy="4392488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Двести дней и ночей на берегах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она и Волги, а затем у стен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талинграда и непосредственно в самом городе продолжалась эта ожесточенная битва. Она развернулась на огромной площади около100 тысяч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кв.км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при протяженности фронта от 400 до 800км.Учавствовало в этой грандиозной битве  свыше 2.1 млн человек.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5781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3" y="0"/>
            <a:ext cx="9084854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7624" y="1196752"/>
            <a:ext cx="6696744" cy="444204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04664"/>
            <a:ext cx="8136904" cy="590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873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Петр Кривоногов «Защитники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Бресткой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крепости»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988524" y="1"/>
            <a:ext cx="243851" cy="188639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124744"/>
            <a:ext cx="8640960" cy="547260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0728"/>
            <a:ext cx="9144000" cy="587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624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63688" y="5589240"/>
            <a:ext cx="6008712" cy="1080120"/>
          </a:xfrm>
        </p:spPr>
        <p:txBody>
          <a:bodyPr/>
          <a:lstStyle/>
          <a:p>
            <a:r>
              <a:rPr lang="ru-RU" b="1" dirty="0" err="1" smtClean="0">
                <a:solidFill>
                  <a:schemeClr val="tx1"/>
                </a:solidFill>
              </a:rPr>
              <a:t>Н.Бут</a:t>
            </a:r>
            <a:r>
              <a:rPr lang="ru-RU" b="1" dirty="0" smtClean="0">
                <a:solidFill>
                  <a:schemeClr val="tx1"/>
                </a:solidFill>
              </a:rPr>
              <a:t> «Защитники Бреста»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3573347" y="692696"/>
            <a:ext cx="83075" cy="457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68446"/>
            <a:ext cx="8712968" cy="5544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503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80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5" y="188640"/>
            <a:ext cx="8424937" cy="554461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476672"/>
            <a:ext cx="6192688" cy="4536504"/>
          </a:xfrm>
        </p:spPr>
        <p:txBody>
          <a:bodyPr>
            <a:normAutofit/>
          </a:bodyPr>
          <a:lstStyle/>
          <a:p>
            <a:pPr algn="l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Оборона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Бресткой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крепости в июне 1941года- одно из первых сражений Великой Отечественной войны.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Фашисты рассчитывали захватить крепость за несколько часов ,но защитники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ресткой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крепости дрались за каждый сантиметр земли. Были разрушены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здания:но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защитники, жены и их дети спустились в подвалы. Около месяца продолжалась героическая оборона </a:t>
            </a:r>
            <a:r>
              <a:rPr lang="ru-RU" sz="1800" dirty="0" err="1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ресткой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крепости.До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последнего сражались бойцы. Об этом свидетельствуют надписи на стенах: «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рощай Родина!» , «Умрем ,но не сдадимся !».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2157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25" y="908721"/>
            <a:ext cx="8784975" cy="576064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3" y="1052736"/>
            <a:ext cx="9084854" cy="5805264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43608" y="1772816"/>
            <a:ext cx="7344816" cy="417646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628800"/>
            <a:ext cx="7920880" cy="4680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8135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3867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352928" cy="590465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857250"/>
            <a:ext cx="7272808" cy="4803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71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1677"/>
            <a:ext cx="9144000" cy="63813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1238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052736"/>
            <a:ext cx="6696744" cy="4536504"/>
          </a:xfrm>
        </p:spPr>
        <p:txBody>
          <a:bodyPr>
            <a:normAutofit/>
          </a:bodyPr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Сражение под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рохоровкой –сражение между частями германской и советской армией в ходе оборонительной фазы Курской битвы. Произошло 12 июля 1943 года. Является одним из крупнейших сражений в военной истории с применением бронетанковых сил.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8210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203</Words>
  <Application>Microsoft Office PowerPoint</Application>
  <PresentationFormat>Экран (4:3)</PresentationFormat>
  <Paragraphs>10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Петр Кривоногов «Защитники Бресткой крепости»</vt:lpstr>
      <vt:lpstr>Презентация PowerPoint</vt:lpstr>
      <vt:lpstr>Оборона Бресткой  крепости в июне 1941года- одно из первых сражений Великой Отечественной войны. Фашисты рассчитывали захватить крепость за несколько часов ,но защитники Бресткой крепости дрались за каждый сантиметр земли. Были разрушены здания:но защитники, жены и их дети спустились в подвалы. Около месяца продолжалась героическая оборона Бресткой  крепости.До последнего сражались бойцы. Об этом свидетельствуют надписи на стенах: « Прощай Родина!» , «Умрем ,но не сдадимся !».</vt:lpstr>
      <vt:lpstr>Презентация PowerPoint</vt:lpstr>
      <vt:lpstr>Презентация PowerPoint</vt:lpstr>
      <vt:lpstr>Презентация PowerPoint</vt:lpstr>
      <vt:lpstr>Презентация PowerPoint</vt:lpstr>
      <vt:lpstr>Сражение под Прохоровкой –сражение между частями германской и советской армией в ходе оборонительной фазы Курской битвы. Произошло 12 июля 1943 года. Является одним из крупнейших сражений в военной истории с применением бронетанковых сил.</vt:lpstr>
      <vt:lpstr>В. И. Нестеренко «Отстоим Севастополь»</vt:lpstr>
      <vt:lpstr>Освобождение Севастополя от немецко-фашистких захватчиков 9 мая 1944 года во время Великой Отечественной войны в результате наступательной операции был освобожден Севастополь. Советские войска отчаянно боролись на небольшом плацдарме у ворот города. Севастополь сражался до последнего солдата. Десятки тысяч вражеских солдат так и остались лежать под его стенами.</vt:lpstr>
      <vt:lpstr>Презентация PowerPoint</vt:lpstr>
      <vt:lpstr>Диарама "Сталинградская битва". Авторы работы: Бут Н.Я., Жигимонт П.И., Мальцев П.Т., Марченко Г.И., Самсонов М.И., Усыпенко Ф.П.</vt:lpstr>
      <vt:lpstr>Двести дней и ночей на берегах Дона и Волги, а затем у стен Сталинграда и непосредственно в самом городе продолжалась эта ожесточенная битва. Она развернулась на огромной площади около100 тысяч кв.км при протяженности фронта от 400 до 800км.Учавствовало в этой грандиозной битве  свыше 2.1 млн человек.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Светлана</dc:creator>
  <cp:lastModifiedBy>Светлана</cp:lastModifiedBy>
  <cp:revision>24</cp:revision>
  <dcterms:created xsi:type="dcterms:W3CDTF">2020-04-28T18:47:01Z</dcterms:created>
  <dcterms:modified xsi:type="dcterms:W3CDTF">2020-04-29T09:06:01Z</dcterms:modified>
</cp:coreProperties>
</file>