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902" autoAdjust="0"/>
  </p:normalViewPr>
  <p:slideViewPr>
    <p:cSldViewPr>
      <p:cViewPr varScale="1">
        <p:scale>
          <a:sx n="62" d="100"/>
          <a:sy n="62" d="100"/>
        </p:scale>
        <p:origin x="-72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 spd="slow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15.06.2020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15.06.2020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15.06.2020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p:transition spd="slow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slow"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08720"/>
            <a:ext cx="7772400" cy="247158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 Опытно-экспериментальная деятельность «Опыты с водой»</a:t>
            </a:r>
            <a:b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во 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</a:rPr>
              <a:t>II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младшей группе</a:t>
            </a:r>
            <a:endParaRPr lang="ru-RU" sz="4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4" y="4437112"/>
            <a:ext cx="6400800" cy="1440160"/>
          </a:xfrm>
        </p:spPr>
        <p:txBody>
          <a:bodyPr>
            <a:normAutofit/>
          </a:bodyPr>
          <a:lstStyle/>
          <a:p>
            <a:pPr algn="l"/>
            <a:endParaRPr lang="ru-RU" dirty="0" smtClean="0"/>
          </a:p>
          <a:p>
            <a:pPr algn="l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Гладких М.Л.</a:t>
            </a:r>
          </a:p>
          <a:p>
            <a:pPr algn="l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МБДОУ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№ 160 ,г. Владивосток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357521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034888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002060"/>
                </a:solidFill>
              </a:rPr>
              <a:t/>
            </a:r>
            <a:br>
              <a:rPr lang="ru-RU" sz="5400" dirty="0" smtClean="0">
                <a:solidFill>
                  <a:srgbClr val="002060"/>
                </a:solidFill>
              </a:rPr>
            </a:br>
            <a:r>
              <a:rPr lang="ru-RU" sz="5400" dirty="0" smtClean="0">
                <a:solidFill>
                  <a:srgbClr val="0070C0"/>
                </a:solidFill>
              </a:rPr>
              <a:t>Спасибо за внимание!</a:t>
            </a:r>
            <a:endParaRPr lang="ru-RU" sz="5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639041" y="2357430"/>
            <a:ext cx="6112808" cy="40005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728192"/>
          </a:xfrm>
        </p:spPr>
        <p:txBody>
          <a:bodyPr>
            <a:normAutofit/>
          </a:bodyPr>
          <a:lstStyle/>
          <a:p>
            <a:pPr algn="l"/>
            <a:r>
              <a:rPr lang="ru-RU" sz="3600" dirty="0" smtClean="0">
                <a:solidFill>
                  <a:srgbClr val="FFFF00"/>
                </a:solidFill>
                <a:cs typeface="Angsana New" panose="02020603050405020304" pitchFamily="18" charset="-34"/>
              </a:rPr>
              <a:t>Цель:</a:t>
            </a:r>
            <a:r>
              <a:rPr lang="ru-RU" sz="3600" dirty="0" smtClean="0">
                <a:cs typeface="Angsana New" panose="02020603050405020304" pitchFamily="18" charset="-34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cs typeface="Angsana New" panose="02020603050405020304" pitchFamily="18" charset="-34"/>
              </a:rPr>
              <a:t>развитие познавательной сферы детей через включения в процесс экспериментирования.</a:t>
            </a:r>
            <a:endParaRPr lang="ru-RU" sz="2800" dirty="0">
              <a:solidFill>
                <a:srgbClr val="002060"/>
              </a:solidFill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20817108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5256584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dirty="0" smtClean="0">
                <a:solidFill>
                  <a:srgbClr val="FFFF00"/>
                </a:solidFill>
              </a:rPr>
              <a:t>Задачи:</a:t>
            </a: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sz="3200" dirty="0" smtClean="0">
                <a:solidFill>
                  <a:srgbClr val="002060"/>
                </a:solidFill>
              </a:rPr>
              <a:t>1. Развитие познавательного интереса детей в процессе экспериментирования с жидкостями.</a:t>
            </a:r>
            <a:br>
              <a:rPr lang="ru-RU" sz="3200" dirty="0" smtClean="0">
                <a:solidFill>
                  <a:srgbClr val="002060"/>
                </a:solidFill>
              </a:rPr>
            </a:br>
            <a:r>
              <a:rPr lang="ru-RU" sz="3200" dirty="0" smtClean="0">
                <a:solidFill>
                  <a:srgbClr val="002060"/>
                </a:solidFill>
              </a:rPr>
              <a:t>2. Развитие наблюдательности детей, умения сравнивать, анализировать, обобщать, устанавливать причинно-следственные зависимости и делать выводы.</a:t>
            </a:r>
            <a:br>
              <a:rPr lang="ru-RU" sz="3200" dirty="0" smtClean="0">
                <a:solidFill>
                  <a:srgbClr val="002060"/>
                </a:solidFill>
              </a:rPr>
            </a:br>
            <a:r>
              <a:rPr lang="ru-RU" sz="3200" dirty="0" smtClean="0">
                <a:solidFill>
                  <a:srgbClr val="002060"/>
                </a:solidFill>
              </a:rPr>
              <a:t>3. Содействовать интересу детей к живой и не живой природе.</a:t>
            </a:r>
            <a:endParaRPr lang="ru-RU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762355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643074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dirty="0" smtClean="0">
                <a:solidFill>
                  <a:srgbClr val="FFFF00"/>
                </a:solidFill>
              </a:rPr>
              <a:t>Опыт №1: «Узнаем какая вода?»</a:t>
            </a:r>
            <a:br>
              <a:rPr lang="ru-RU" sz="3600" dirty="0" smtClean="0">
                <a:solidFill>
                  <a:srgbClr val="FFFF00"/>
                </a:solidFill>
              </a:rPr>
            </a:br>
            <a:r>
              <a:rPr lang="ru-RU" sz="2600" dirty="0" smtClean="0">
                <a:solidFill>
                  <a:srgbClr val="FFFF00"/>
                </a:solidFill>
              </a:rPr>
              <a:t>Цель:</a:t>
            </a:r>
            <a:r>
              <a:rPr lang="ru-RU" sz="2600" dirty="0" smtClean="0">
                <a:solidFill>
                  <a:srgbClr val="002060"/>
                </a:solidFill>
              </a:rPr>
              <a:t> Показать, что вода легко разливается, течет, прозрачная, безвкусная</a:t>
            </a:r>
            <a:br>
              <a:rPr lang="ru-RU" sz="2600" dirty="0" smtClean="0">
                <a:solidFill>
                  <a:srgbClr val="002060"/>
                </a:solidFill>
              </a:rPr>
            </a:br>
            <a:r>
              <a:rPr lang="ru-RU" sz="2600" dirty="0" smtClean="0">
                <a:solidFill>
                  <a:srgbClr val="FFFF00"/>
                </a:solidFill>
              </a:rPr>
              <a:t>Вывод:</a:t>
            </a:r>
            <a:r>
              <a:rPr lang="ru-RU" sz="2600" dirty="0" smtClean="0">
                <a:solidFill>
                  <a:srgbClr val="002060"/>
                </a:solidFill>
              </a:rPr>
              <a:t> Вода течет, нет цвета, вкуса, запаха, формы.</a:t>
            </a:r>
            <a:endParaRPr lang="ru-RU" sz="2600" dirty="0">
              <a:solidFill>
                <a:srgbClr val="002060"/>
              </a:solidFill>
            </a:endParaRPr>
          </a:p>
        </p:txBody>
      </p:sp>
      <p:pic>
        <p:nvPicPr>
          <p:cNvPr id="5122" name="Picture 2" descr="D:\Sent\IMG-20160427-WA00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32856"/>
            <a:ext cx="4032448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Sent\IMG-20160427-WA00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132856"/>
            <a:ext cx="3960440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519036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dirty="0" smtClean="0">
                <a:solidFill>
                  <a:srgbClr val="FFFF00"/>
                </a:solidFill>
              </a:rPr>
              <a:t>Опыт № 2: «Какой формы вода?».</a:t>
            </a:r>
            <a:r>
              <a:rPr lang="ru-RU" sz="3200" dirty="0" smtClean="0">
                <a:solidFill>
                  <a:srgbClr val="FFFF00"/>
                </a:solidFill>
              </a:rPr>
              <a:t/>
            </a:r>
            <a:br>
              <a:rPr lang="ru-RU" sz="3200" dirty="0" smtClean="0">
                <a:solidFill>
                  <a:srgbClr val="FFFF00"/>
                </a:solidFill>
              </a:rPr>
            </a:br>
            <a:r>
              <a:rPr lang="ru-RU" sz="2600" dirty="0" smtClean="0">
                <a:solidFill>
                  <a:srgbClr val="FFFF00"/>
                </a:solidFill>
              </a:rPr>
              <a:t>Цель:</a:t>
            </a:r>
            <a:r>
              <a:rPr lang="ru-RU" sz="2600" dirty="0" smtClean="0">
                <a:solidFill>
                  <a:srgbClr val="002060"/>
                </a:solidFill>
              </a:rPr>
              <a:t> Формировать представления о некоторых свойствах воды.</a:t>
            </a:r>
            <a:br>
              <a:rPr lang="ru-RU" sz="2600" dirty="0" smtClean="0">
                <a:solidFill>
                  <a:srgbClr val="002060"/>
                </a:solidFill>
              </a:rPr>
            </a:br>
            <a:r>
              <a:rPr lang="ru-RU" sz="2600" dirty="0" smtClean="0">
                <a:solidFill>
                  <a:srgbClr val="FFFF00"/>
                </a:solidFill>
              </a:rPr>
              <a:t>Вывод</a:t>
            </a:r>
            <a:r>
              <a:rPr lang="ru-RU" sz="2600" dirty="0" smtClean="0">
                <a:solidFill>
                  <a:srgbClr val="002060"/>
                </a:solidFill>
              </a:rPr>
              <a:t>: Вода не имеет формы и принимает форму того сосуда в котором находиться).</a:t>
            </a:r>
            <a:endParaRPr lang="ru-RU" sz="2600" dirty="0">
              <a:solidFill>
                <a:srgbClr val="00206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676654" y="2708920"/>
            <a:ext cx="4543417" cy="237626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8" name="Picture 4" descr="D:\Sent\IMG-20160427-WA00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132856"/>
            <a:ext cx="4104456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Sent\IMG-20160427-WA00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276" y="2132856"/>
            <a:ext cx="3528392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304722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dirty="0" smtClean="0">
                <a:solidFill>
                  <a:srgbClr val="FFFF00"/>
                </a:solidFill>
              </a:rPr>
              <a:t>Опыт № 3: «Вода – растворитель».</a:t>
            </a:r>
            <a:br>
              <a:rPr lang="ru-RU" sz="3200" dirty="0" smtClean="0">
                <a:solidFill>
                  <a:srgbClr val="FFFF00"/>
                </a:solidFill>
              </a:rPr>
            </a:br>
            <a:r>
              <a:rPr lang="ru-RU" sz="2400" dirty="0" smtClean="0">
                <a:solidFill>
                  <a:srgbClr val="FFFF00"/>
                </a:solidFill>
              </a:rPr>
              <a:t>Цель: </a:t>
            </a:r>
            <a:r>
              <a:rPr lang="ru-RU" sz="2400" dirty="0" smtClean="0">
                <a:solidFill>
                  <a:srgbClr val="002060"/>
                </a:solidFill>
              </a:rPr>
              <a:t>Показать, что вода прозрачная, бесцветная, сквозь неё видны предметы, а некоторые ещё и растворяются  в ней.</a:t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FFFF00"/>
                </a:solidFill>
              </a:rPr>
              <a:t>Вывод:</a:t>
            </a:r>
            <a:r>
              <a:rPr lang="ru-RU" sz="2400" dirty="0" smtClean="0">
                <a:solidFill>
                  <a:srgbClr val="002060"/>
                </a:solidFill>
              </a:rPr>
              <a:t> Не всё может раствориться в воде; вода может приобрести цвет и вкус в зависимости от растворённых в ней веществ.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2050" name="Picture 2" descr="D:\Sent\IMG-20160427-WA00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76872"/>
            <a:ext cx="2721024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Sent\IMG-20160427-WA00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276872"/>
            <a:ext cx="2376264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Sent\IMG-20160427-WA0003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276872"/>
            <a:ext cx="2197566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794528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dirty="0" smtClean="0">
                <a:solidFill>
                  <a:srgbClr val="FFFF00"/>
                </a:solidFill>
              </a:rPr>
              <a:t>Опыт № 4: «Куда спряталась вода?».</a:t>
            </a:r>
            <a:r>
              <a:rPr lang="ru-RU" sz="3200" dirty="0" smtClean="0">
                <a:solidFill>
                  <a:srgbClr val="FFFF00"/>
                </a:solidFill>
              </a:rPr>
              <a:t/>
            </a:r>
            <a:br>
              <a:rPr lang="ru-RU" sz="3200" dirty="0" smtClean="0">
                <a:solidFill>
                  <a:srgbClr val="FFFF00"/>
                </a:solidFill>
              </a:rPr>
            </a:br>
            <a:r>
              <a:rPr lang="ru-RU" sz="2400" dirty="0" smtClean="0">
                <a:solidFill>
                  <a:srgbClr val="FFFF00"/>
                </a:solidFill>
              </a:rPr>
              <a:t>Цель: </a:t>
            </a:r>
            <a:r>
              <a:rPr lang="ru-RU" sz="2400" dirty="0" smtClean="0">
                <a:solidFill>
                  <a:srgbClr val="002060"/>
                </a:solidFill>
              </a:rPr>
              <a:t>Обратить внимание детей, что вода разливается, течет, образуются лужи, которые легко вытереть тряпкой.</a:t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FFFF00"/>
                </a:solidFill>
              </a:rPr>
              <a:t>Вывод: </a:t>
            </a:r>
            <a:r>
              <a:rPr lang="ru-RU" sz="2400" dirty="0" smtClean="0">
                <a:solidFill>
                  <a:srgbClr val="002060"/>
                </a:solidFill>
              </a:rPr>
              <a:t>Вода легко впитывается в ткань, вату, бумагу, но не впитывается в клеенку, пластмассу и т.д.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979712" y="2934784"/>
            <a:ext cx="3822192" cy="344728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760555" y="2605456"/>
            <a:ext cx="2815243" cy="344728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 descr="D:\Sent\IMG-20160427-WA00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276872"/>
            <a:ext cx="5596086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728192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dirty="0" smtClean="0">
                <a:solidFill>
                  <a:srgbClr val="FFFF00"/>
                </a:solidFill>
              </a:rPr>
              <a:t>Опыт № 5: «Плавает - тонет».</a:t>
            </a:r>
            <a:br>
              <a:rPr lang="ru-RU" sz="3200" dirty="0" smtClean="0">
                <a:solidFill>
                  <a:srgbClr val="FFFF00"/>
                </a:solidFill>
              </a:rPr>
            </a:br>
            <a:r>
              <a:rPr lang="ru-RU" sz="2400" dirty="0" smtClean="0">
                <a:solidFill>
                  <a:srgbClr val="FFFF00"/>
                </a:solidFill>
              </a:rPr>
              <a:t>Цель: </a:t>
            </a:r>
            <a:r>
              <a:rPr lang="ru-RU" sz="2400" dirty="0" smtClean="0">
                <a:solidFill>
                  <a:srgbClr val="002060"/>
                </a:solidFill>
              </a:rPr>
              <a:t>показать детям, что в воде некоторые предметы могут плавать, а другие тонуть.</a:t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FFFF00"/>
                </a:solidFill>
              </a:rPr>
              <a:t>Вывод:</a:t>
            </a:r>
            <a:r>
              <a:rPr lang="ru-RU" sz="2400" dirty="0" smtClean="0">
                <a:solidFill>
                  <a:srgbClr val="002060"/>
                </a:solidFill>
              </a:rPr>
              <a:t> Не все предметы вода может удерживать на поверхности, потому что они из разных материалов. (лёгкие и тяжёлые)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4098" name="Picture 2" descr="D:\Sent\IMG-20160427-WA00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204864"/>
            <a:ext cx="3096344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Sent\IMG-20160427-WA00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5048" y="4437678"/>
            <a:ext cx="2808312" cy="2339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 flipV="1">
            <a:off x="971599" y="6161321"/>
            <a:ext cx="3096343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4100" name="Picture 4" descr="D:\Sent\IMG-20160427-WA00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8128" y="2006922"/>
            <a:ext cx="2808312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D:\Sent\IMG-20160427-WA000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732" y="4581128"/>
            <a:ext cx="3100211" cy="2196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200" dirty="0" smtClean="0">
                <a:solidFill>
                  <a:srgbClr val="FFFF00"/>
                </a:solidFill>
              </a:rPr>
              <a:t>Опыт № 6: «Кому нужна вода».</a:t>
            </a:r>
            <a:br>
              <a:rPr lang="ru-RU" sz="3200" dirty="0" smtClean="0">
                <a:solidFill>
                  <a:srgbClr val="FFFF00"/>
                </a:solidFill>
              </a:rPr>
            </a:br>
            <a:r>
              <a:rPr lang="ru-RU" sz="2300" dirty="0" smtClean="0">
                <a:solidFill>
                  <a:srgbClr val="FFFF00"/>
                </a:solidFill>
              </a:rPr>
              <a:t>Цель: </a:t>
            </a:r>
            <a:r>
              <a:rPr lang="ru-RU" sz="2400" dirty="0" smtClean="0">
                <a:solidFill>
                  <a:srgbClr val="002060"/>
                </a:solidFill>
              </a:rPr>
              <a:t>Уточнить , что вода очень важна для всех живых существ.</a:t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FFFF00"/>
                </a:solidFill>
              </a:rPr>
              <a:t>Вывод</a:t>
            </a:r>
            <a:r>
              <a:rPr lang="ru-RU" sz="2400" smtClean="0">
                <a:solidFill>
                  <a:srgbClr val="FFFF00"/>
                </a:solidFill>
              </a:rPr>
              <a:t>:</a:t>
            </a:r>
            <a:r>
              <a:rPr lang="ru-RU" sz="2400" smtClean="0">
                <a:solidFill>
                  <a:srgbClr val="002060"/>
                </a:solidFill>
              </a:rPr>
              <a:t> Без </a:t>
            </a:r>
            <a:r>
              <a:rPr lang="ru-RU" sz="2400" dirty="0" smtClean="0">
                <a:solidFill>
                  <a:srgbClr val="002060"/>
                </a:solidFill>
              </a:rPr>
              <a:t>воды не могут жить растения, люди, животные.</a:t>
            </a:r>
            <a:endParaRPr lang="ru-RU" sz="2300" dirty="0">
              <a:solidFill>
                <a:srgbClr val="002060"/>
              </a:solidFill>
            </a:endParaRPr>
          </a:p>
        </p:txBody>
      </p:sp>
      <p:pic>
        <p:nvPicPr>
          <p:cNvPr id="6" name="Содержимое 5" descr="IMAG0861.jpg"/>
          <p:cNvPicPr>
            <a:picLocks noGrp="1" noChangeAspect="1"/>
          </p:cNvPicPr>
          <p:nvPr>
            <p:ph sz="quarter" idx="14"/>
          </p:nvPr>
        </p:nvPicPr>
        <p:blipFill>
          <a:blip r:embed="rId2" cstate="email"/>
          <a:stretch>
            <a:fillRect/>
          </a:stretch>
        </p:blipFill>
        <p:spPr>
          <a:xfrm>
            <a:off x="5580112" y="4509120"/>
            <a:ext cx="3240360" cy="21602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6" name="Picture 2" descr="D:\Sent\IMG-20160427-WA0000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659" y="1988840"/>
            <a:ext cx="2368133" cy="2401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:\Sent\IMG-20160427-WA001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988840"/>
            <a:ext cx="288032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280</TotalTime>
  <Words>86</Words>
  <Application>Microsoft Office PowerPoint</Application>
  <PresentationFormat>Экран (4:3)</PresentationFormat>
  <Paragraphs>13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Волна</vt:lpstr>
      <vt:lpstr> Опытно-экспериментальная деятельность «Опыты с водой»  во II младшей группе</vt:lpstr>
      <vt:lpstr>Цель: развитие познавательной сферы детей через включения в процесс экспериментирования.</vt:lpstr>
      <vt:lpstr>Задачи:  1. Развитие познавательного интереса детей в процессе экспериментирования с жидкостями. 2. Развитие наблюдательности детей, умения сравнивать, анализировать, обобщать, устанавливать причинно-следственные зависимости и делать выводы. 3. Содействовать интересу детей к живой и не живой природе.</vt:lpstr>
      <vt:lpstr>Опыт №1: «Узнаем какая вода?» Цель: Показать, что вода легко разливается, течет, прозрачная, безвкусная Вывод: Вода течет, нет цвета, вкуса, запаха, формы.</vt:lpstr>
      <vt:lpstr>Опыт № 2: «Какой формы вода?». Цель: Формировать представления о некоторых свойствах воды. Вывод: Вода не имеет формы и принимает форму того сосуда в котором находиться).</vt:lpstr>
      <vt:lpstr>Опыт № 3: «Вода – растворитель». Цель: Показать, что вода прозрачная, бесцветная, сквозь неё видны предметы, а некоторые ещё и растворяются  в ней. Вывод: Не всё может раствориться в воде; вода может приобрести цвет и вкус в зависимости от растворённых в ней веществ.</vt:lpstr>
      <vt:lpstr>Опыт № 4: «Куда спряталась вода?». Цель: Обратить внимание детей, что вода разливается, течет, образуются лужи, которые легко вытереть тряпкой. Вывод: Вода легко впитывается в ткань, вату, бумагу, но не впитывается в клеенку, пластмассу и т.д.</vt:lpstr>
      <vt:lpstr>Опыт № 5: «Плавает - тонет». Цель: показать детям, что в воде некоторые предметы могут плавать, а другие тонуть. Вывод: Не все предметы вода может удерживать на поверхности, потому что они из разных материалов. (лёгкие и тяжёлые)</vt:lpstr>
      <vt:lpstr>Опыт № 6: «Кому нужна вода». Цель: Уточнить , что вода очень важна для всех живых существ. Вывод: Без воды не могут жить растения, люди, животные.</vt:lpstr>
      <vt:lpstr> 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vfif</dc:creator>
  <cp:lastModifiedBy>HOME</cp:lastModifiedBy>
  <cp:revision>58</cp:revision>
  <dcterms:created xsi:type="dcterms:W3CDTF">2013-12-21T13:58:02Z</dcterms:created>
  <dcterms:modified xsi:type="dcterms:W3CDTF">2020-06-15T05:55:00Z</dcterms:modified>
</cp:coreProperties>
</file>