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2" r:id="rId5"/>
    <p:sldId id="259" r:id="rId6"/>
    <p:sldId id="263" r:id="rId7"/>
    <p:sldId id="266" r:id="rId8"/>
    <p:sldId id="264" r:id="rId9"/>
    <p:sldId id="270" r:id="rId10"/>
    <p:sldId id="271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7140F-7E08-4131-BA92-B9ACCEC1BF2B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11E46-DBE4-4F88-A11C-6983DAAD9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83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11E46-DBE4-4F88-A11C-6983DAAD93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2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697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025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572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1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2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23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947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60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20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25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85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D6279-E67B-4685-9E64-899CDC9C71C1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E0C4E-7DC9-4B7E-B44D-9AD14AE375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09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8r0EiOouSEo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jDPJoZKrvo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9385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229200"/>
            <a:ext cx="4320480" cy="936104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Выполнила : воспитатель</a:t>
            </a:r>
          </a:p>
          <a:p>
            <a:r>
              <a:rPr lang="ru-RU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Bookman Old Style" panose="02050604050505020204" pitchFamily="18" charset="0"/>
              </a:rPr>
              <a:t>Каржень</a:t>
            </a:r>
            <a:r>
              <a:rPr lang="ru-RU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Светлана Сергеевна.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229600" cy="108012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Скафандр космонавта</a:t>
            </a:r>
            <a:endParaRPr lang="ru-RU" sz="24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14083" cy="5400600"/>
          </a:xfrm>
        </p:spPr>
      </p:pic>
    </p:spTree>
    <p:extLst>
      <p:ext uri="{BB962C8B-B14F-4D97-AF65-F5344CB8AC3E}">
        <p14:creationId xmlns:p14="http://schemas.microsoft.com/office/powerpoint/2010/main" val="184409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0848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12 апреля Старт Гагарина в космос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30425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>
              <a:solidFill>
                <a:srgbClr val="FF0000"/>
              </a:solidFill>
              <a:latin typeface="Bookman Old Style" panose="02050604050505020204" pitchFamily="18" charset="0"/>
              <a:hlinkClick r:id="rId3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  <a:hlinkClick r:id="rId3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ссылка на видео :</a:t>
            </a:r>
          </a:p>
          <a:p>
            <a:pPr marL="0" indent="0" algn="ctr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https://youtu.be/8r0EiOouSEo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37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93610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Планета Земля из космоса</a:t>
            </a:r>
            <a:endParaRPr lang="ru-RU" sz="24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836712"/>
            <a:ext cx="4608512" cy="482453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260648"/>
            <a:ext cx="1656184" cy="158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6901">
            <a:off x="6981863" y="679626"/>
            <a:ext cx="1574363" cy="1344112"/>
          </a:xfrm>
          <a:prstGeom prst="rect">
            <a:avLst/>
          </a:prstGeom>
        </p:spPr>
      </p:pic>
      <p:pic>
        <p:nvPicPr>
          <p:cNvPr id="6" name="z_uki-kosmosu-zeml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3568" y="6237312"/>
            <a:ext cx="609600" cy="31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9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85 0.07819 C 0.00104 0.27759 -0.05104 0.52857 -0.2 0.64169 C -0.34948 0.75018 -0.53524 0.6743 -0.61875 0.47421 C -0.7026 0.27435 -0.65156 0.0273 -0.50225 -0.08466 C -0.35486 -0.19431 -0.16701 -0.12213 -0.08385 0.07819 Z " pathEditMode="relative" rAng="-17946837" ptsTypes="fffff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15" y="19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49 0.06245 C 0.20451 -0.12122 0.41285 -0.14712 0.5559 0.00879 C 0.69948 0.16423 0.72361 0.43997 0.61146 0.62387 C 0.49878 0.80869 0.29219 0.83298 0.14809 0.67707 C 0.00521 0.52255 -0.01979 0.24728 0.09149 0.06245 Z " pathEditMode="relative" rAng="-24656206" ptsTypes="fffff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59" y="27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43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61248"/>
            <a:ext cx="8496944" cy="93610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Валентина </a:t>
            </a:r>
            <a:r>
              <a:rPr lang="ru-RU" sz="2400" b="1" i="1" dirty="0" smtClean="0">
                <a:solidFill>
                  <a:srgbClr val="FF0000"/>
                </a:solidFill>
              </a:rPr>
              <a:t>Владимировна </a:t>
            </a:r>
            <a:r>
              <a:rPr lang="ru-RU" sz="2400" b="1" i="1" dirty="0" smtClean="0">
                <a:solidFill>
                  <a:srgbClr val="FF0000"/>
                </a:solidFill>
              </a:rPr>
              <a:t>Терешкова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первая </a:t>
            </a:r>
            <a:r>
              <a:rPr lang="ru-RU" sz="2400" b="1" i="1" dirty="0" smtClean="0">
                <a:solidFill>
                  <a:srgbClr val="FF0000"/>
                </a:solidFill>
              </a:rPr>
              <a:t>в мире женщина -космонавт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0648"/>
            <a:ext cx="3960441" cy="4680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3888433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8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728192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Мультик про космос какие есть планеты Развивающие мультфильмы для детей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616" y="3140967"/>
            <a:ext cx="6624736" cy="136815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Ссылка на видео 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marL="0" indent="0" algn="ctr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https://youtu.be/EjDPJoZKrvo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3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05264"/>
            <a:ext cx="8229600" cy="93610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Звездное небо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8091379" cy="5040560"/>
          </a:xfrm>
        </p:spPr>
      </p:pic>
    </p:spTree>
    <p:extLst>
      <p:ext uri="{BB962C8B-B14F-4D97-AF65-F5344CB8AC3E}">
        <p14:creationId xmlns:p14="http://schemas.microsoft.com/office/powerpoint/2010/main" val="20294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4522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Телескопы прошлого и настоящего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01" y="260648"/>
            <a:ext cx="2736304" cy="36724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2656"/>
            <a:ext cx="2736304" cy="3528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204864"/>
            <a:ext cx="2661346" cy="3312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449" y="476672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2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317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   </a:t>
            </a:r>
            <a:r>
              <a:rPr lang="ru-RU" sz="27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Архит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7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Тарентский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         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изобрёл </a:t>
            </a:r>
            <a:r>
              <a:rPr 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деревянного механического голубя.</a:t>
            </a:r>
            <a: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88640"/>
            <a:ext cx="4392488" cy="4680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4797152"/>
            <a:ext cx="1656184" cy="167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3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53136"/>
            <a:ext cx="8229600" cy="201622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Первый деревянный летательный аппарат </a:t>
            </a:r>
            <a:b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«Голубь»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074340" cy="4320480"/>
          </a:xfrm>
        </p:spPr>
      </p:pic>
    </p:spTree>
    <p:extLst>
      <p:ext uri="{BB962C8B-B14F-4D97-AF65-F5344CB8AC3E}">
        <p14:creationId xmlns:p14="http://schemas.microsoft.com/office/powerpoint/2010/main" val="3318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915638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Bookman Old Style" panose="02050604050505020204" pitchFamily="18" charset="0"/>
              </a:rPr>
              <a:t>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Летательные аппараты</a:t>
            </a:r>
            <a:b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(воздушный шар ,самолет, вертолет)</a:t>
            </a:r>
            <a:endParaRPr lang="ru-RU" sz="27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2664296" cy="309634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6632"/>
            <a:ext cx="3600400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505" y="2996952"/>
            <a:ext cx="4248472" cy="2736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48680"/>
            <a:ext cx="201622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2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9440"/>
            <a:ext cx="8229600" cy="1457912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/>
            </a:r>
            <a:br>
              <a:rPr lang="ru-RU" sz="22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2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Белка и Стрелка собаки –космонавты , совершившие орбитальный космический полет и вернувшиеся на Землю невредимыми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630" y="157641"/>
            <a:ext cx="3740628" cy="259228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1" y="188640"/>
            <a:ext cx="3287000" cy="28131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780928"/>
            <a:ext cx="3960440" cy="266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81" y="982207"/>
            <a:ext cx="1584175" cy="165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2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73216"/>
            <a:ext cx="8712968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    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     Юрий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Алексеевич Гагарин, </a:t>
            </a:r>
            <a:b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           самый </a:t>
            </a:r>
            <a:r>
              <a:rPr lang="ru-RU" sz="27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первый космонавт Земли.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0648"/>
            <a:ext cx="3744416" cy="4896544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28424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776" y="260648"/>
            <a:ext cx="1684312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5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0854"/>
            <a:ext cx="8640960" cy="137051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Bookman Old Style" panose="02050604050505020204" pitchFamily="18" charset="0"/>
              </a:rPr>
              <a:t/>
            </a:r>
            <a:br>
              <a:rPr lang="ru-RU" sz="2000" b="1" dirty="0" smtClean="0">
                <a:latin typeface="Bookman Old Style" panose="02050604050505020204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Работа </a:t>
            </a:r>
            <a:r>
              <a:rPr lang="ru-RU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 пределами Земли: что космонавты делают 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                  в космосе</a:t>
            </a:r>
            <a:b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 опыты, выходят в открытый космос, разные эксперименты, наблюдают за изменениями на нашей планете занимаются спортом).</a:t>
            </a:r>
            <a:r>
              <a:rPr lang="ru-RU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/>
            </a:r>
            <a:br>
              <a:rPr lang="ru-RU" sz="20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endParaRPr lang="ru-RU" sz="2000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960440" cy="24482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632"/>
            <a:ext cx="3960440" cy="2520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80928"/>
            <a:ext cx="3960440" cy="2448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906" y="2780928"/>
            <a:ext cx="3950565" cy="255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0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69</Words>
  <Application>Microsoft Office PowerPoint</Application>
  <PresentationFormat>Экран (4:3)</PresentationFormat>
  <Paragraphs>21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Звездное небо</vt:lpstr>
      <vt:lpstr>Телескопы прошлого и настоящего</vt:lpstr>
      <vt:lpstr>      Архит Тарентский               изобрёл деревянного механического голубя.  </vt:lpstr>
      <vt:lpstr>Первый деревянный летательный аппарат  «Голубь»</vt:lpstr>
      <vt:lpstr> Летательные аппараты (воздушный шар ,самолет, вертолет)</vt:lpstr>
      <vt:lpstr> Белка и Стрелка собаки –космонавты , совершившие орбитальный космический полет и вернувшиеся на Землю невредимыми.</vt:lpstr>
      <vt:lpstr>               Юрий Алексеевич Гагарин,                самый первый космонавт Земли.  </vt:lpstr>
      <vt:lpstr> Работа за пределами Земли: что космонавты делают                     в космосе ( опыты, выходят в открытый космос, разные эксперименты, наблюдают за изменениями на нашей планете занимаются спортом). </vt:lpstr>
      <vt:lpstr>Скафандр космонавта</vt:lpstr>
      <vt:lpstr>12 апреля Старт Гагарина в космос</vt:lpstr>
      <vt:lpstr>Планета Земля из космоса</vt:lpstr>
      <vt:lpstr> Валентина Владимировна Терешкова  первая в мире женщина -космонавт</vt:lpstr>
      <vt:lpstr>Мультик про космос какие есть планеты Развивающие мультфильмы для детей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Детям о Дне</dc:title>
  <dc:creator>Олег</dc:creator>
  <cp:lastModifiedBy>Олег</cp:lastModifiedBy>
  <cp:revision>42</cp:revision>
  <dcterms:created xsi:type="dcterms:W3CDTF">2020-04-23T10:58:10Z</dcterms:created>
  <dcterms:modified xsi:type="dcterms:W3CDTF">2020-04-24T12:01:21Z</dcterms:modified>
</cp:coreProperties>
</file>