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56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7EA8D-A5E5-4B07-939E-9D6E6231178A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D2EE4-EF4F-4C70-BA34-7CE11B8AF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stileupdigital.com/wp-content/uploads/2018/09/mobile-app-develop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8640" y="0"/>
            <a:ext cx="11449272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531440"/>
            <a:ext cx="5148064" cy="53458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Влияние </a:t>
            </a:r>
            <a:r>
              <a:rPr kumimoji="0" lang="ru-RU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гаджетов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 когнитивное развитие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дошкольников с ОВЗ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5013176"/>
            <a:ext cx="493204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Подготовила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педагог-психолог  </a:t>
            </a:r>
            <a:r>
              <a:rPr lang="ru-RU" sz="2400" dirty="0" smtClean="0">
                <a:solidFill>
                  <a:schemeClr val="bg1"/>
                </a:solidFill>
              </a:rPr>
              <a:t>Здор </a:t>
            </a:r>
            <a:r>
              <a:rPr lang="ru-RU" sz="2400" dirty="0">
                <a:solidFill>
                  <a:schemeClr val="bg1"/>
                </a:solidFill>
              </a:rPr>
              <a:t>Оксана Сергеевна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ЛГМАДОУ «Детский сад № 4»Солнышко»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г.Лангепас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0" y="0"/>
            <a:ext cx="5718999" cy="46923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Речь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сфере речевого развития отмечается более позднее овладение речью, ее бедность и примитивность. Информированность современных детей не приводит к увеличению словарного запаса, напротив, словно подражая персонажам мультфильмов и игр, они намного чаще используют жесты, выкрики, короткие фразы. Замедление речевого развития ведет непосредственно к замедлению развития вербального интеллекта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ÐÐ°ÑÑÐ¸Ð½ÐºÐ¸ Ð¿Ð¾ Ð·Ð°Ð¿ÑÐ¾ÑÑ ÑÐµÑÑ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052736"/>
            <a:ext cx="372943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46275" y="548680"/>
            <a:ext cx="7145444" cy="58326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Речь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Правомерно предположить, что одной из причин фиксируемых сегодня особенностей речевого развития детей стало снижение ценности культуры слова в современной цивилизации, вытеснение ее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видеокультурой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Современные родители меньше, чем это необходимо для полноценного речевого развития ребенка, разговаривают со своими детьми, мало читают и рассказывают им, а покупая книжки, больше ориентируются на красочность и оригинальность издания, нежели на художественные достоинства текстов.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568952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Польза </a:t>
            </a:r>
            <a:r>
              <a:rPr lang="ru-RU" sz="28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гаджетов</a:t>
            </a:r>
            <a:endParaRPr lang="ru-RU" sz="28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Гаджеты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можно рассматривать не как средство развлечения, а как реальную помощь. Существует множество сайтов и учебных приложений, направленных на развитие мелкой моторики, реакции, логики, памяти и других важных навыков.</a:t>
            </a:r>
          </a:p>
        </p:txBody>
      </p:sp>
      <p:pic>
        <p:nvPicPr>
          <p:cNvPr id="6" name="Picture 2" descr="C:\Documents and Settings\malyginais\Мои документы\мое\ШКОЛА\Конференция к юбилею школы\Картинки для презентации\img-20150923151942-7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2643182"/>
            <a:ext cx="5198587" cy="36260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" y="0"/>
            <a:ext cx="5940152" cy="5085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Информационные технологии способствуют также ускорению развития некоторых процессов. Большинство детей умеют читать/писать/считать еще до поступления в школу. Однако полученная таким образом информация существует в детском сознании в отрыве от опыта, образы и понятия не подкрепляются чувственной тканью, абстрактное мышление формируется в отрыве от наглядно-образного и наглядно-действенного.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4381" y="476672"/>
            <a:ext cx="3629620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043608" y="332656"/>
            <a:ext cx="735811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ПОЛЕЗНЫЕ  СОВЕТЫ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71440" y="1142960"/>
            <a:ext cx="8572560" cy="5715040"/>
          </a:xfrm>
          <a:prstGeom prst="rect">
            <a:avLst/>
          </a:prstGeom>
          <a:noFill/>
        </p:spPr>
        <p:txBody>
          <a:bodyPr>
            <a:normAutofit fontScale="25000" lnSpcReduction="20000"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Помните о времени использования </a:t>
            </a:r>
            <a:r>
              <a:rPr kumimoji="0" lang="ru-RU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гаджетов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детьми:  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4-5 лет — не более 15 минут;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 лет — 20 минут;</a:t>
            </a: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7-9 лет — 30 минут;</a:t>
            </a: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10-12 лет — 40 минут;</a:t>
            </a: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13-14 лет — 50 минут.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Не позволять пользоваться  </a:t>
            </a:r>
            <a:r>
              <a:rPr kumimoji="0" lang="ru-RU" sz="6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гаджетами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перед сном.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Оптимальное расстояние между глазами и монитором — 60-70 см. 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Если занятие предполагает более длительное нахождение перед монитором, необходимо делать 10-минутые перерывы.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Уделить  время прогулкам на свежем воздухе, спорту, подвижным играм.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За 2-3 часа до сна замените   электронное устройство на спокойные совместные игры, чтение книг, общение.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У ребёнка должны быть обязанности по дому. 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6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5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214290"/>
            <a:ext cx="3089041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Вывод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/>
              <a:ea typeface="Times New Roman"/>
            </a:endParaRPr>
          </a:p>
        </p:txBody>
      </p:sp>
      <p:pic>
        <p:nvPicPr>
          <p:cNvPr id="6" name="Picture 3" descr="C:\Documents and Settings\malyginais\Мои документы\мое\ШКОЛА\Конференция к юбилею школы\Картинки для презентации\1e5c941dcf7ee9ebf2fe78b1d5bc58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3756365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3216" y="3543299"/>
            <a:ext cx="5900784" cy="33147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43406" y="1412776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аджеты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неотъемлемая часть жизни современного человека.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429132"/>
            <a:ext cx="2774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пользоваться этими приборами нужно разумно.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208912" cy="214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buSzPts val="1600"/>
            </a:pP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Что такое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гаджеты?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SzPts val="1600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современном мире, где электронные технологии развиваются стремительными темпами, получили своё развитие гаджеты. 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80928"/>
            <a:ext cx="5688617" cy="3653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332656"/>
            <a:ext cx="764386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Чем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опасны гаджеты, какой от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них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вред и какая польза.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412776"/>
            <a:ext cx="8352928" cy="136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323DA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«Очень важно понять, что гаджеты несут и позитивную, и негативную окраску. Сегодня трудно представить ребенка без каких-то телефонных и компьютерных аппаратов, и в три года он с ними, и в четыре-пять. Важно дозировать эти </a:t>
            </a:r>
            <a:r>
              <a:rPr lang="ru-RU" sz="2000" b="1" dirty="0" err="1" smtClean="0">
                <a:solidFill>
                  <a:srgbClr val="323DA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гаджеты</a:t>
            </a:r>
            <a:r>
              <a:rPr lang="ru-RU" sz="2000" b="1" dirty="0" smtClean="0">
                <a:solidFill>
                  <a:srgbClr val="323DA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7" name="Picture 2" descr="http://tentremhipnoterapi.com/wp-content/uploads/2016/02/meminimalisir-penggunaan-gadget-pada-an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978755"/>
            <a:ext cx="6429420" cy="3879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37681" y="158926"/>
            <a:ext cx="6284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ОТРИЦАТЕЛЬНЫЕ АСПЕКТЫ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92D8E0"/>
              </a:clrFrom>
              <a:clrTo>
                <a:srgbClr val="92D8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348880"/>
            <a:ext cx="4352484" cy="2448272"/>
          </a:xfrm>
          <a:prstGeom prst="rect">
            <a:avLst/>
          </a:prstGeom>
        </p:spPr>
      </p:pic>
      <p:sp>
        <p:nvSpPr>
          <p:cNvPr id="7" name="Прямоугольник: скругленные углы 20"/>
          <p:cNvSpPr/>
          <p:nvPr/>
        </p:nvSpPr>
        <p:spPr>
          <a:xfrm>
            <a:off x="3347864" y="980728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ЦИРКАДНЫХ РИТМОВ</a:t>
            </a:r>
          </a:p>
        </p:txBody>
      </p:sp>
      <p:sp>
        <p:nvSpPr>
          <p:cNvPr id="8" name="Прямоугольник: скругленные углы 22"/>
          <p:cNvSpPr/>
          <p:nvPr/>
        </p:nvSpPr>
        <p:spPr>
          <a:xfrm>
            <a:off x="6581935" y="1741198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ПОДМЕНА ЖИВОГО ОБЩЕНИЯ</a:t>
            </a:r>
          </a:p>
        </p:txBody>
      </p:sp>
      <p:sp>
        <p:nvSpPr>
          <p:cNvPr id="9" name="Прямоугольник: скругленные углы 23"/>
          <p:cNvSpPr/>
          <p:nvPr/>
        </p:nvSpPr>
        <p:spPr>
          <a:xfrm>
            <a:off x="6581935" y="3975012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ПСИХИЧЕСКИЕ РАССТРОЙСТВА</a:t>
            </a:r>
          </a:p>
        </p:txBody>
      </p:sp>
      <p:sp>
        <p:nvSpPr>
          <p:cNvPr id="10" name="Прямоугольник: скругленные углы 21"/>
          <p:cNvSpPr/>
          <p:nvPr/>
        </p:nvSpPr>
        <p:spPr>
          <a:xfrm>
            <a:off x="3520319" y="5505995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ПУГАЮЩАЯ СТАТИСТИКА</a:t>
            </a:r>
          </a:p>
        </p:txBody>
      </p:sp>
      <p:sp>
        <p:nvSpPr>
          <p:cNvPr id="11" name="Прямоугольник: скругленные углы 24"/>
          <p:cNvSpPr/>
          <p:nvPr/>
        </p:nvSpPr>
        <p:spPr>
          <a:xfrm>
            <a:off x="235886" y="3877739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ОБУЧЕНИИ</a:t>
            </a:r>
          </a:p>
        </p:txBody>
      </p:sp>
      <p:sp>
        <p:nvSpPr>
          <p:cNvPr id="12" name="Прямоугольник: скругленные углы 19"/>
          <p:cNvSpPr/>
          <p:nvPr/>
        </p:nvSpPr>
        <p:spPr>
          <a:xfrm>
            <a:off x="235886" y="1547181"/>
            <a:ext cx="2376264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НЕГАТИВНОЕ ВЛИЯНИЕ НА ЗДОРОВЬЕ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96552" y="0"/>
            <a:ext cx="932323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Вред гаджетов для здоровья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1616075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2" descr="C:\Documents and Settings\malyginais\Мои документы\мое\ШКОЛА\Конференция к юбилею школы\Картинки для презентации\vred-plansheta-dlia-reben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642918"/>
            <a:ext cx="8691916" cy="600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116632" y="0"/>
            <a:ext cx="11029616" cy="101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Когнитивные изменения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" y="1124744"/>
            <a:ext cx="5220072" cy="5184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Внимание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сфере внимания наблюдается снижение способности к концентрации, повышение переключаемости внимания.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(Н.Н. Королева, С.Н.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Цейтлин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Ю.Л. Проект “Когнитивное и речевое развитие ребенка в современном российском обществе”)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5160" y="2276872"/>
            <a:ext cx="4418840" cy="304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0" y="476672"/>
            <a:ext cx="4536504" cy="7488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Воображение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Снижается способность к продуктивному и репродуктивному воображению. Погружаясь в уже готовый, сконструированный до мельчайших подробностей, игровой мир, ребенок фактически не испытывает потребности в конструировании собственной игровой реальности - теряется символическая функции игры. Традиционная игрушка всегда допускала возможность ее вариативного использования ребенком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916832"/>
            <a:ext cx="4930517" cy="2786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764704"/>
            <a:ext cx="57961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Память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Современные дети дошкольного возраста обладают большей потребностью в информации, имеют больший объем долговременной и оперативной памяти. Однако, меняются способы и содержание запоминания.</a:t>
            </a:r>
          </a:p>
          <a:p>
            <a:r>
              <a:rPr lang="ru-RU" sz="2800" dirty="0" smtClean="0"/>
              <a:t>В современном мире отпадает значимость достоверного запоминания информации из-за существования внешних носителей памяти - </a:t>
            </a:r>
            <a:r>
              <a:rPr lang="ru-RU" sz="2800" dirty="0" err="1" smtClean="0"/>
              <a:t>гаджетов</a:t>
            </a:r>
            <a:endParaRPr lang="ru-RU" sz="2800" dirty="0"/>
          </a:p>
        </p:txBody>
      </p:sp>
      <p:pic>
        <p:nvPicPr>
          <p:cNvPr id="6" name="Picture 2" descr="ÐÐ°ÑÑÐ¸Ð½ÐºÐ¸ Ð¿Ð¾ Ð·Ð°Ð¿ÑÐ¾ÑÑ ÐºÐ»Ð¸Ð¿Ð¾Ð²Ð¾Ðµ Ð¼ÑÑÐ»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88840"/>
            <a:ext cx="384004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ork2016.gedik.edu.tr/wp-content/uploads/Tork-Background-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0"/>
            <a:ext cx="111247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95936" y="1268760"/>
            <a:ext cx="51480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Память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Современные дошкольники не так внимательны к деталям, они воспринимают мир целостно, большими паттернами визуально-смысловой информации. Получение информации преимущественно через экран ведет к тому, что визуальное восприятие и память значительно преобладают над </a:t>
            </a:r>
            <a:r>
              <a:rPr lang="ru-RU" sz="2800" dirty="0" err="1" smtClean="0"/>
              <a:t>аудиальными</a:t>
            </a:r>
            <a:r>
              <a:rPr lang="ru-RU" sz="2800" dirty="0" smtClean="0"/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40568" y="2132856"/>
            <a:ext cx="4570479" cy="3427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489</Words>
  <Application>Microsoft Office PowerPoint</Application>
  <PresentationFormat>Экран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гаджетов на когнитивное развитие дошкольников</dc:title>
  <dc:creator>Домашний</dc:creator>
  <cp:lastModifiedBy>БаБуСя</cp:lastModifiedBy>
  <cp:revision>6</cp:revision>
  <dcterms:created xsi:type="dcterms:W3CDTF">2020-10-06T05:39:10Z</dcterms:created>
  <dcterms:modified xsi:type="dcterms:W3CDTF">2020-10-08T08:24:50Z</dcterms:modified>
</cp:coreProperties>
</file>