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7" r:id="rId5"/>
    <p:sldId id="258" r:id="rId6"/>
    <p:sldId id="260" r:id="rId7"/>
    <p:sldId id="261" r:id="rId8"/>
    <p:sldId id="262" r:id="rId9"/>
    <p:sldId id="266" r:id="rId10"/>
    <p:sldId id="268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FF9933"/>
    <a:srgbClr val="FFFF00"/>
    <a:srgbClr val="00FF00"/>
    <a:srgbClr val="F9F94D"/>
    <a:srgbClr val="CCFF33"/>
    <a:srgbClr val="99FF33"/>
    <a:srgbClr val="091A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70" d="100"/>
          <a:sy n="70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C1C59-2A61-4A75-8585-70973E6AC361}" type="datetimeFigureOut">
              <a:rPr lang="ru-RU" smtClean="0"/>
              <a:pPr/>
              <a:t>07.11.2020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09771-2B9A-4308-BDC7-668CABAE93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4896" cy="266429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«Адаптация детей возраста 1,9 до 3-х лет к условиям ДОУ».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79912" y="5229200"/>
            <a:ext cx="5248671" cy="1412544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9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Нурадилова Шамбике Савкатовна </a:t>
            </a:r>
          </a:p>
          <a:p>
            <a:pPr algn="r"/>
            <a:r>
              <a:rPr lang="ru-RU" sz="9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«ДС ОВ №8» города Усинска</a:t>
            </a:r>
          </a:p>
          <a:p>
            <a:endParaRPr lang="ru-RU" dirty="0" smtClean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1" t="559" r="8001" b="1959"/>
          <a:stretch/>
        </p:blipFill>
        <p:spPr>
          <a:xfrm rot="5400000">
            <a:off x="144134" y="2744298"/>
            <a:ext cx="3671156" cy="36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28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240360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П. Савина Пальчиковая гимнастика. Изд-во Родничок,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Москва2000;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 Н. Панова Дидактические игры-занятия в ДОУ. ТЦ 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Учитель»Воронеж2006;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игры с малышами до трех лет.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Ярославль2000;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www.maam.ru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71" y="4365104"/>
            <a:ext cx="3272055" cy="207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10940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348880"/>
            <a:ext cx="85689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800200"/>
          </a:xfrm>
        </p:spPr>
        <p:txBody>
          <a:bodyPr>
            <a:normAutofit/>
            <a:scene3d>
              <a:camera prst="orthographicFront"/>
              <a:lightRig rig="freezing" dir="t"/>
            </a:scene3d>
            <a:sp3d prstMaterial="matte"/>
          </a:bodyPr>
          <a:lstStyle/>
          <a:p>
            <a:r>
              <a:rPr lang="ru-RU" sz="4000" b="1" dirty="0" smtClean="0">
                <a:effectLst>
                  <a:glow rad="127000">
                    <a:schemeClr val="accent6">
                      <a:lumMod val="40000"/>
                      <a:lumOff val="60000"/>
                      <a:alpha val="89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 –</a:t>
            </a:r>
            <a:br>
              <a:rPr lang="ru-RU" sz="4000" b="1" dirty="0" smtClean="0">
                <a:effectLst>
                  <a:glow rad="127000">
                    <a:schemeClr val="accent6">
                      <a:lumMod val="40000"/>
                      <a:lumOff val="60000"/>
                      <a:alpha val="89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effectLst>
                  <a:glow rad="127000">
                    <a:schemeClr val="accent6">
                      <a:lumMod val="40000"/>
                      <a:lumOff val="60000"/>
                      <a:alpha val="89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среднесрочный</a:t>
            </a:r>
            <a:endParaRPr lang="ru-RU" sz="4000" b="1" dirty="0">
              <a:effectLst>
                <a:glow rad="127000">
                  <a:schemeClr val="accent6">
                    <a:lumMod val="40000"/>
                    <a:lumOff val="60000"/>
                    <a:alpha val="89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4644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ериод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 является очень важным для детей,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родителей, а также воспитателей. Вследствие разной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социальной готовности дети при поступлении в детский сад изначально имеют неодинаковые стартовые возможности, что не позволяет им в равной степени адаптироваться к условиям детского сада.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период адаптации позволяет устранить данную проблему.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(познавательно творческий).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924944"/>
            <a:ext cx="8280920" cy="1006771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успешной адаптации детей раннего возраста к условиям ДОУ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u="sng" dirty="0" smtClean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ru-RU" sz="2400" dirty="0"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32656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338437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обеспечивающие ребенку физический и психологический комфорт для облегчения периода адаптации к условиям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ДОУ;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Закладывать основы доброжелательного отношения детей друг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в соответствии с возрастными особенностями детей раннего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взаимодействия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ru-RU" sz="40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</p:spTree>
    <p:extLst>
      <p:ext uri="{BB962C8B-B14F-4D97-AF65-F5344CB8AC3E}">
        <p14:creationId xmlns:p14="http://schemas.microsoft.com/office/powerpoint/2010/main" val="3724312356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24847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ети раннего возраста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1,9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3 лет;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116632"/>
            <a:ext cx="8229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000" b="1" i="1" u="sng" dirty="0">
                <a:ln cmpd="sng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186"/>
            <a:ext cx="7762056" cy="850106"/>
          </a:xfrm>
        </p:spPr>
        <p:txBody>
          <a:bodyPr>
            <a:normAutofit/>
          </a:bodyPr>
          <a:lstStyle/>
          <a:p>
            <a:pPr algn="l"/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</a:t>
            </a:r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40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9"/>
            <a:ext cx="7762056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базы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о будущих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воспитанниках;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адаптационного листа;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по данной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Autofit/>
          </a:bodyPr>
          <a:lstStyle/>
          <a:p>
            <a:pPr algn="l"/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3123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с режимом дня пребывания детей в детском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саду;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поступающими детьми;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детей в новую непривычную среду детского сада;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беседы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Гостиная 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836712"/>
            <a:ext cx="8064896" cy="4968552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 startAt="6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(настольно- печатные игры, сюжетно-ролевые, музыкальные игры, подвижные игры, пальчиковые игры);</a:t>
            </a:r>
          </a:p>
          <a:p>
            <a:pPr marL="514350" indent="-514350" algn="just">
              <a:buFont typeface="+mj-lt"/>
              <a:buAutoNum type="arabicPeriod" startAt="7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Конструктивная деятельность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азнообразные конструкторы: стаканчики, кубики, пирамидки, кирпичики, мозаика и др.);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7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Изобразительная деятельность (знакомство с материалами);</a:t>
            </a:r>
          </a:p>
          <a:p>
            <a:pPr marL="514350" indent="-514350" algn="just">
              <a:buFont typeface="+mj-lt"/>
              <a:buAutoNum type="arabicPeriod" startAt="7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 (А. Барто «Мои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Колобок», «Репка», «Волк и семеро козлят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«Муха-цокотуха», Стихотворение С. Михалкова «Щенок», Е. Благининой «Котенок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742" y="19275"/>
            <a:ext cx="8229600" cy="940966"/>
          </a:xfrm>
        </p:spPr>
        <p:txBody>
          <a:bodyPr>
            <a:normAutofit/>
          </a:bodyPr>
          <a:lstStyle/>
          <a:p>
            <a:pPr algn="l"/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Рефлексивный этап: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 была выбрана с учетом возрастных особенностей детей раннего возраста и объема информации, которая может быть ими воспринята, что положительно повлияло на различные виды деятельности (игровую, познавательную, художественно-речевую,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 -игровую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;отмечалась положительная реакция и эмоциональный отклик детей, дети проявляли интерес и желание играть,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возросла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что положительно повлияло на самостоятельную игровую деятельность детей. </a:t>
            </a:r>
          </a:p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данного проекта адаптация детей к детскому саду прошла без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осложнений; эмоциональное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детей понизилось, игра помогла детям успокоится, развить коммуникативные способности. Дети стали общаться друг с другом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479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Monotype Corsiva</vt:lpstr>
      <vt:lpstr>Times New Roman</vt:lpstr>
      <vt:lpstr>Тема Office</vt:lpstr>
      <vt:lpstr>«Адаптация детей возраста 1,9 до 3-х лет к условиям ДОУ».</vt:lpstr>
      <vt:lpstr>Продолжительность проекта – среднесрочный</vt:lpstr>
      <vt:lpstr>Презентация PowerPoint</vt:lpstr>
      <vt:lpstr>Презентация PowerPoint</vt:lpstr>
      <vt:lpstr>Презентация PowerPoint</vt:lpstr>
      <vt:lpstr>Этапы реализации проекта:</vt:lpstr>
      <vt:lpstr>Основной этап:</vt:lpstr>
      <vt:lpstr>Презентация PowerPoint</vt:lpstr>
      <vt:lpstr>Рефлексивный этап:</vt:lpstr>
      <vt:lpstr>Список литературы: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комплексно-тематического планирования на неделю</dc:title>
  <dc:creator>Пушистая грудка</dc:creator>
  <cp:lastModifiedBy>Пользователь Windows</cp:lastModifiedBy>
  <cp:revision>127</cp:revision>
  <dcterms:created xsi:type="dcterms:W3CDTF">2012-04-11T13:36:39Z</dcterms:created>
  <dcterms:modified xsi:type="dcterms:W3CDTF">2020-11-07T12:26:54Z</dcterms:modified>
</cp:coreProperties>
</file>