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7" r:id="rId2"/>
    <p:sldId id="258" r:id="rId3"/>
    <p:sldId id="259" r:id="rId4"/>
    <p:sldId id="265" r:id="rId5"/>
    <p:sldId id="264" r:id="rId6"/>
    <p:sldId id="260" r:id="rId7"/>
    <p:sldId id="261" r:id="rId8"/>
    <p:sldId id="263" r:id="rId9"/>
    <p:sldId id="262" r:id="rId10"/>
    <p:sldId id="267" r:id="rId11"/>
  </p:sldIdLst>
  <p:sldSz cx="12188825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orient="horz" pos="1008">
          <p15:clr>
            <a:srgbClr val="A4A3A4"/>
          </p15:clr>
        </p15:guide>
        <p15:guide id="3" orient="horz" pos="3792">
          <p15:clr>
            <a:srgbClr val="A4A3A4"/>
          </p15:clr>
        </p15:guide>
        <p15:guide id="4" orient="horz" pos="1152">
          <p15:clr>
            <a:srgbClr val="A4A3A4"/>
          </p15:clr>
        </p15:guide>
        <p15:guide id="5" orient="horz" pos="3360">
          <p15:clr>
            <a:srgbClr val="A4A3A4"/>
          </p15:clr>
        </p15:guide>
        <p15:guide id="6" orient="horz" pos="3072">
          <p15:clr>
            <a:srgbClr val="A4A3A4"/>
          </p15:clr>
        </p15:guide>
        <p15:guide id="7" orient="horz" pos="864">
          <p15:clr>
            <a:srgbClr val="A4A3A4"/>
          </p15:clr>
        </p15:guide>
        <p15:guide id="8" orient="horz" pos="528">
          <p15:clr>
            <a:srgbClr val="A4A3A4"/>
          </p15:clr>
        </p15:guide>
        <p15:guide id="9" orient="horz" pos="2784">
          <p15:clr>
            <a:srgbClr val="A4A3A4"/>
          </p15:clr>
        </p15:guide>
        <p15:guide id="10" pos="3839">
          <p15:clr>
            <a:srgbClr val="A4A3A4"/>
          </p15:clr>
        </p15:guide>
        <p15:guide id="11" pos="959">
          <p15:clr>
            <a:srgbClr val="A4A3A4"/>
          </p15:clr>
        </p15:guide>
        <p15:guide id="12" pos="7007">
          <p15:clr>
            <a:srgbClr val="A4A3A4"/>
          </p15:clr>
        </p15:guide>
        <p15:guide id="13" pos="6719">
          <p15:clr>
            <a:srgbClr val="A4A3A4"/>
          </p15:clr>
        </p15:guide>
        <p15:guide id="14" pos="6143">
          <p15:clr>
            <a:srgbClr val="A4A3A4"/>
          </p15:clr>
        </p15:guide>
        <p15:guide id="15" pos="3983">
          <p15:clr>
            <a:srgbClr val="A4A3A4"/>
          </p15:clr>
        </p15:guide>
        <p15:guide id="16" pos="527">
          <p15:clr>
            <a:srgbClr val="A4A3A4"/>
          </p15:clr>
        </p15:guide>
        <p15:guide id="17" pos="715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55D6"/>
    <a:srgbClr val="AA267E"/>
    <a:srgbClr val="C9079F"/>
    <a:srgbClr val="C10F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83" d="100"/>
          <a:sy n="83" d="100"/>
        </p:scale>
        <p:origin x="-96" y="-438"/>
      </p:cViewPr>
      <p:guideLst>
        <p:guide orient="horz" pos="2160"/>
        <p:guide orient="horz" pos="1008"/>
        <p:guide orient="horz" pos="3792"/>
        <p:guide orient="horz" pos="1152"/>
        <p:guide orient="horz" pos="3360"/>
        <p:guide orient="horz" pos="3072"/>
        <p:guide orient="horz" pos="864"/>
        <p:guide orient="horz" pos="528"/>
        <p:guide orient="horz" pos="2784"/>
        <p:guide pos="3839"/>
        <p:guide pos="959"/>
        <p:guide pos="7007"/>
        <p:guide pos="6719"/>
        <p:guide pos="6143"/>
        <p:guide pos="3983"/>
        <p:guide pos="527"/>
        <p:guide pos="715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7" d="100"/>
          <a:sy n="87" d="100"/>
        </p:scale>
        <p:origin x="2946" y="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8CBDACDC-6E63-4272-B3AC-CCF5CA6029F9}" type="datetime1">
              <a:rPr lang="ru-RU" smtClean="0"/>
              <a:pPr rtl="0"/>
              <a:t>14.11.2020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C119DBA-4540-49B3-8FA9-6259387ECF9E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761985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4B379994-B797-4915-BB7A-12D6CEBDCA03}" type="datetime1">
              <a:rPr lang="ru-RU" smtClean="0"/>
              <a:pPr rtl="0"/>
              <a:t>14.11.2020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dirty="0" smtClean="0"/>
              <a:t>Щелкните, чтобы изменить стили текста образца слайда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E3B36274-F2B9-4C45-BBB4-0EDF4CD651A7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8858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E3B36274-F2B9-4C45-BBB4-0EDF4CD651A7}" type="slidenum">
              <a:rPr lang="ru-RU" smtClean="0"/>
              <a:pPr rtl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50234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auto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2413" y="1371600"/>
            <a:ext cx="9144000" cy="3505200"/>
          </a:xfrm>
        </p:spPr>
        <p:txBody>
          <a:bodyPr rtlCol="0">
            <a:noAutofit/>
          </a:bodyPr>
          <a:lstStyle>
            <a:lvl1pPr>
              <a:defRPr sz="720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2413" y="4953000"/>
            <a:ext cx="8229600" cy="1066800"/>
          </a:xfrm>
        </p:spPr>
        <p:txBody>
          <a:bodyPr rtlCol="0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AC10C6A-66F6-4656-BD5A-C787A1F83051}" type="datetime1">
              <a:rPr lang="ru-RU" smtClean="0"/>
              <a:pPr rtl="0"/>
              <a:t>14.11.2020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5137D0E-4A4F-4307-8994-C1891D747D59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6865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E8CAEA8-596E-4ADA-B5C6-8A4218D28579}" type="datetime1">
              <a:rPr lang="ru-RU" smtClean="0"/>
              <a:pPr rtl="0"/>
              <a:t>14.11.2020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5137D0E-4A4F-4307-8994-C1891D747D59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223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 hasCustomPrompt="1"/>
          </p:nvPr>
        </p:nvSpPr>
        <p:spPr>
          <a:xfrm>
            <a:off x="9752012" y="533400"/>
            <a:ext cx="1371600" cy="5592764"/>
          </a:xfrm>
        </p:spPr>
        <p:txBody>
          <a:bodyPr vert="eaVert" rtlCol="0"/>
          <a:lstStyle>
            <a:lvl1pPr rtl="0">
              <a:defRPr/>
            </a:lvl1pPr>
          </a:lstStyle>
          <a:p>
            <a:pPr rtl="0"/>
            <a:r>
              <a:rPr lang="ru-RU" dirty="0" smtClean="0"/>
              <a:t>Стиль образца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22411" y="533400"/>
            <a:ext cx="8077201" cy="5592764"/>
          </a:xfrm>
        </p:spPr>
        <p:txBody>
          <a:bodyPr vert="eaVert" rtlCol="0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E9CDD9C-ADF0-4A8E-89D7-BECA34527CD0}" type="datetime1">
              <a:rPr lang="ru-RU" smtClean="0"/>
              <a:pPr rtl="0"/>
              <a:t>14.11.2020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5137D0E-4A4F-4307-8994-C1891D747D59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018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AB38E33-CD8D-468C-AC4D-8EE3547B20B6}" type="datetime1">
              <a:rPr lang="ru-RU" smtClean="0"/>
              <a:pPr rtl="0"/>
              <a:t>14.11.2020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5137D0E-4A4F-4307-8994-C1891D747D59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9455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 bwMode="auto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1522414" y="2514601"/>
            <a:ext cx="9144000" cy="2819400"/>
          </a:xfrm>
        </p:spPr>
        <p:txBody>
          <a:bodyPr rtlCol="0" anchor="b">
            <a:noAutofit/>
          </a:bodyPr>
          <a:lstStyle>
            <a:lvl1pPr algn="l" rtl="0">
              <a:defRPr sz="6600" b="0" i="0" cap="none" baseline="0"/>
            </a:lvl1pPr>
          </a:lstStyle>
          <a:p>
            <a:pPr rtl="0"/>
            <a:r>
              <a:rPr lang="ru-RU" dirty="0" smtClean="0"/>
              <a:t>Стиль образца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3" y="990600"/>
            <a:ext cx="8229600" cy="1143000"/>
          </a:xfrm>
        </p:spPr>
        <p:txBody>
          <a:bodyPr rtlCol="0" anchor="t">
            <a:norm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C9BE440-AB8F-40F9-B469-1A59D2545CD3}" type="datetime1">
              <a:rPr lang="ru-RU" smtClean="0"/>
              <a:pPr rtl="0"/>
              <a:t>14.11.2020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5137D0E-4A4F-4307-8994-C1891D747D59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6994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объе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4" y="533400"/>
            <a:ext cx="9601200" cy="1143000"/>
          </a:xfrm>
        </p:spPr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22414" y="1828800"/>
            <a:ext cx="4645152" cy="41910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475412" y="1828800"/>
            <a:ext cx="4648201" cy="41910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5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63F9309-2CCA-4BCE-9CC0-3EE77B52DCAB}" type="datetime1">
              <a:rPr lang="ru-RU" smtClean="0"/>
              <a:pPr rtl="0"/>
              <a:t>14.11.2020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5137D0E-4A4F-4307-8994-C1891D747D59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6970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4" y="533400"/>
            <a:ext cx="9601200" cy="1143000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522414" y="1828800"/>
            <a:ext cx="4645152" cy="762000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522414" y="2667000"/>
            <a:ext cx="4645152" cy="33528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 baseline="0"/>
            </a:lvl6pPr>
            <a:lvl7pPr>
              <a:defRPr sz="1400" baseline="0"/>
            </a:lvl7pPr>
            <a:lvl8pPr>
              <a:defRPr sz="1400" baseline="0"/>
            </a:lvl8pPr>
            <a:lvl9pPr>
              <a:defRPr sz="1400" baseline="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478462" y="1828800"/>
            <a:ext cx="4645152" cy="762000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478462" y="2667000"/>
            <a:ext cx="4645152" cy="33528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8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Дата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818821A-9448-46F0-B6E1-E60F48BE7F0B}" type="datetime1">
              <a:rPr lang="ru-RU" smtClean="0"/>
              <a:pPr rtl="0"/>
              <a:t>14.11.2020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5137D0E-4A4F-4307-8994-C1891D747D59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1231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 dirty="0" smtClean="0"/>
              <a:t>Стиль образца заголовка</a:t>
            </a:r>
            <a:endParaRPr lang="ru-RU" dirty="0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B544A87-C71B-4A39-B170-2D8A98D13A99}" type="datetime1">
              <a:rPr lang="ru-RU" smtClean="0"/>
              <a:pPr rtl="0"/>
              <a:t>14.11.2020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5137D0E-4A4F-4307-8994-C1891D747D59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5701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 bwMode="auto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247BFD6-90C6-43D7-BD59-197B56E94537}" type="datetime1">
              <a:rPr lang="ru-RU" smtClean="0"/>
              <a:pPr rtl="0"/>
              <a:t>14.11.2020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5137D0E-4A4F-4307-8994-C1891D747D59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201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 bwMode="auto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6613" y="2590800"/>
            <a:ext cx="3276599" cy="1924050"/>
          </a:xfrm>
        </p:spPr>
        <p:txBody>
          <a:bodyPr rtlCol="0" anchor="b">
            <a:normAutofit/>
          </a:bodyPr>
          <a:lstStyle>
            <a:lvl1pPr algn="l">
              <a:defRPr sz="3200" b="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Замещающий текст 2"/>
          <p:cNvSpPr>
            <a:spLocks noGrp="1"/>
          </p:cNvSpPr>
          <p:nvPr>
            <p:ph type="body" sz="half" idx="2"/>
          </p:nvPr>
        </p:nvSpPr>
        <p:spPr>
          <a:xfrm>
            <a:off x="836613" y="4648200"/>
            <a:ext cx="3276599" cy="1371600"/>
          </a:xfrm>
        </p:spPr>
        <p:txBody>
          <a:bodyPr rtlCol="0">
            <a:norm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3" name="Объект 3"/>
          <p:cNvSpPr>
            <a:spLocks noGrp="1"/>
          </p:cNvSpPr>
          <p:nvPr>
            <p:ph idx="1"/>
          </p:nvPr>
        </p:nvSpPr>
        <p:spPr>
          <a:xfrm>
            <a:off x="5180012" y="838200"/>
            <a:ext cx="6172201" cy="518160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8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8861E71-FD8E-41DA-B28B-6587873E4DD2}" type="datetime1">
              <a:rPr lang="ru-RU" smtClean="0"/>
              <a:pPr rtl="0"/>
              <a:t>14.11.2020</a:t>
            </a:fld>
            <a:endParaRPr lang="ru-RU" dirty="0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5137D0E-4A4F-4307-8994-C1891D747D59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8280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 bwMode="auto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6613" y="2590800"/>
            <a:ext cx="3276599" cy="1924050"/>
          </a:xfrm>
        </p:spPr>
        <p:txBody>
          <a:bodyPr rtlCol="0" anchor="b">
            <a:normAutofit/>
          </a:bodyPr>
          <a:lstStyle>
            <a:lvl1pPr algn="l">
              <a:defRPr sz="3200" b="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Замещающий текст 2"/>
          <p:cNvSpPr>
            <a:spLocks noGrp="1"/>
          </p:cNvSpPr>
          <p:nvPr>
            <p:ph type="body" sz="half" idx="2"/>
          </p:nvPr>
        </p:nvSpPr>
        <p:spPr>
          <a:xfrm>
            <a:off x="836613" y="4648200"/>
            <a:ext cx="3276599" cy="1371600"/>
          </a:xfrm>
        </p:spPr>
        <p:txBody>
          <a:bodyPr rtlCol="0">
            <a:norm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3" name="Рисунок 3"/>
          <p:cNvSpPr>
            <a:spLocks noGrp="1"/>
          </p:cNvSpPr>
          <p:nvPr>
            <p:ph type="pic" idx="1"/>
          </p:nvPr>
        </p:nvSpPr>
        <p:spPr>
          <a:xfrm>
            <a:off x="5484812" y="836610"/>
            <a:ext cx="5867401" cy="5183190"/>
          </a:xfrm>
          <a:solidFill>
            <a:schemeClr val="bg2"/>
          </a:solidFill>
        </p:spPr>
        <p:txBody>
          <a:bodyPr tIns="914400" rtlCol="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dirty="0" smtClean="0"/>
              <a:t>Вставка рисунка</a:t>
            </a:r>
            <a:endParaRPr lang="ru-RU" dirty="0"/>
          </a:p>
        </p:txBody>
      </p:sp>
      <p:pic>
        <p:nvPicPr>
          <p:cNvPr id="9" name="Рисунок 4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812" y="458787"/>
            <a:ext cx="6626225" cy="5938837"/>
          </a:xfrm>
          <a:prstGeom prst="rect">
            <a:avLst/>
          </a:prstGeom>
          <a:noFill/>
          <a:ln>
            <a:noFill/>
          </a:ln>
          <a:effectLst>
            <a:outerShdw blurRad="292100" algn="ctr" rotWithShape="0">
              <a:prstClr val="black">
                <a:alpha val="36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4693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4" y="533400"/>
            <a:ext cx="96012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-RU" dirty="0" smtClean="0"/>
              <a:t>Стиль образца заголовка</a:t>
            </a:r>
            <a:endParaRPr lang="ru-RU" dirty="0"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522414" y="1828800"/>
            <a:ext cx="9601200" cy="4191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dirty="0" smtClean="0"/>
              <a:t>Образец текста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</a:p>
          <a:p>
            <a:pPr lvl="5" rtl="0"/>
            <a:r>
              <a:rPr lang="ru-RU" dirty="0" smtClean="0"/>
              <a:t>Шестой уровень</a:t>
            </a:r>
          </a:p>
          <a:p>
            <a:pPr lvl="6" rtl="0"/>
            <a:r>
              <a:rPr lang="ru-RU" dirty="0" smtClean="0"/>
              <a:t>Седьмой уровень</a:t>
            </a:r>
          </a:p>
          <a:p>
            <a:pPr lvl="7" rtl="0"/>
            <a:r>
              <a:rPr lang="ru-RU" dirty="0" smtClean="0"/>
              <a:t>Восьмой уровень</a:t>
            </a:r>
          </a:p>
          <a:p>
            <a:pPr lvl="8" rtl="0"/>
            <a:r>
              <a:rPr lang="ru-RU" dirty="0" smtClean="0"/>
              <a:t>Девятый уровень</a:t>
            </a:r>
            <a:endParaRPr lang="ru-RU" dirty="0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1517950" y="6172200"/>
            <a:ext cx="6862462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pPr rtl="0"/>
            <a:endParaRPr lang="ru-RU" dirty="0"/>
          </a:p>
        </p:txBody>
      </p:sp>
      <p:sp>
        <p:nvSpPr>
          <p:cNvPr id="4" name="Дата 4"/>
          <p:cNvSpPr>
            <a:spLocks noGrp="1"/>
          </p:cNvSpPr>
          <p:nvPr>
            <p:ph type="dt" sz="half" idx="2"/>
          </p:nvPr>
        </p:nvSpPr>
        <p:spPr>
          <a:xfrm>
            <a:off x="8609012" y="6172200"/>
            <a:ext cx="1320059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2EFE7F42-9E58-4B67-8DDA-E2C75A491C90}" type="datetime1">
              <a:rPr lang="ru-RU" smtClean="0"/>
              <a:pPr rtl="0"/>
              <a:t>14.11.2020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133012" y="6172200"/>
            <a:ext cx="990601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E5137D0E-4A4F-4307-8994-C1891D747D59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6050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838" indent="-223838" algn="l" defTabSz="914400" rtl="0" eaLnBrk="1" latinLnBrk="0" hangingPunct="1">
        <a:lnSpc>
          <a:spcPct val="90000"/>
        </a:lnSpc>
        <a:spcBef>
          <a:spcPts val="18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3838" algn="l" defTabSz="914400" rtl="0" eaLnBrk="1" latinLnBrk="0" hangingPunct="1">
        <a:lnSpc>
          <a:spcPct val="90000"/>
        </a:lnSpc>
        <a:spcBef>
          <a:spcPts val="8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41363" indent="-171450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66788" indent="-173038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08088" indent="-173038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444752" indent="-173736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82496" indent="-173736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73736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157984" indent="-173736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jpeg"/><Relationship Id="rId7" Type="http://schemas.openxmlformats.org/officeDocument/2006/relationships/image" Target="../media/image28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jpeg"/><Relationship Id="rId7" Type="http://schemas.openxmlformats.org/officeDocument/2006/relationships/image" Target="../media/image35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jpeg"/><Relationship Id="rId7" Type="http://schemas.openxmlformats.org/officeDocument/2006/relationships/image" Target="../media/image42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10" Type="http://schemas.openxmlformats.org/officeDocument/2006/relationships/image" Target="../media/image45.jpeg"/><Relationship Id="rId4" Type="http://schemas.openxmlformats.org/officeDocument/2006/relationships/image" Target="../media/image39.jpeg"/><Relationship Id="rId9" Type="http://schemas.openxmlformats.org/officeDocument/2006/relationships/image" Target="../media/image4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2.jpeg"/><Relationship Id="rId7" Type="http://schemas.openxmlformats.org/officeDocument/2006/relationships/image" Target="../media/image55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IMG-20160226-WA0168.jpg"/>
          <p:cNvPicPr>
            <a:picLocks noChangeAspect="1"/>
          </p:cNvPicPr>
          <p:nvPr/>
        </p:nvPicPr>
        <p:blipFill>
          <a:blip r:embed="rId3" cstate="print"/>
          <a:srcRect l="1379" r="6869"/>
          <a:stretch>
            <a:fillRect/>
          </a:stretch>
        </p:blipFill>
        <p:spPr>
          <a:xfrm>
            <a:off x="-1" y="620688"/>
            <a:ext cx="7076849" cy="576064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4" name="Заголовок 12"/>
          <p:cNvSpPr>
            <a:spLocks noGrp="1"/>
          </p:cNvSpPr>
          <p:nvPr>
            <p:ph type="ctrTitle"/>
          </p:nvPr>
        </p:nvSpPr>
        <p:spPr>
          <a:xfrm>
            <a:off x="1773932" y="404664"/>
            <a:ext cx="9144000" cy="16288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955D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Здоровый образ жизни</a:t>
            </a:r>
            <a:endParaRPr lang="ru-RU" dirty="0">
              <a:solidFill>
                <a:srgbClr val="F955D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>
          <a:xfrm>
            <a:off x="7966620" y="5517232"/>
            <a:ext cx="4222204" cy="13407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Презентацию подготовила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400" dirty="0" smtClean="0">
                <a:latin typeface="Comic Sans MS" pitchFamily="66" charset="0"/>
              </a:rPr>
              <a:t>Воспитатель МБДОУ 50</a:t>
            </a:r>
            <a:endParaRPr lang="ru-RU" sz="2400" dirty="0">
              <a:latin typeface="Comic Sans MS" pitchFamily="66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400" dirty="0" smtClean="0">
                <a:latin typeface="Comic Sans MS" pitchFamily="66" charset="0"/>
              </a:rPr>
              <a:t>Камская Ирина Викторовна</a:t>
            </a:r>
          </a:p>
        </p:txBody>
      </p:sp>
      <p:pic>
        <p:nvPicPr>
          <p:cNvPr id="17" name="Рисунок 16" descr="a1_medve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6886500" y="540373"/>
            <a:ext cx="5302324" cy="5093491"/>
          </a:xfrm>
          <a:prstGeom prst="rect">
            <a:avLst/>
          </a:prstGeom>
        </p:spPr>
      </p:pic>
      <p:pic>
        <p:nvPicPr>
          <p:cNvPr id="18" name="Рисунок 17" descr="0_98a6b_10f8bde4_ori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117748" y="4869160"/>
            <a:ext cx="2277988" cy="1874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561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7908" y="0"/>
            <a:ext cx="9601200" cy="1143000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F955D6"/>
                </a:solidFill>
                <a:latin typeface="Comic Sans MS" pitchFamily="66" charset="0"/>
              </a:rPr>
              <a:t>Мы заботимся о своем здоровье!</a:t>
            </a:r>
            <a:endParaRPr lang="ru-RU" sz="4400" dirty="0">
              <a:solidFill>
                <a:srgbClr val="F955D6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" y="1628800"/>
            <a:ext cx="12188825" cy="43910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3200" dirty="0" smtClean="0"/>
              <a:t>Наше здоровье в наших руках. Только от нас зависит будем ли мы здоровы, жизнерадостны и счастливы.</a:t>
            </a:r>
            <a:endParaRPr lang="ru-RU" sz="3200" dirty="0"/>
          </a:p>
        </p:txBody>
      </p:sp>
      <p:pic>
        <p:nvPicPr>
          <p:cNvPr id="5" name="Рисунок 4" descr="1770352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40600" y="2420888"/>
            <a:ext cx="4848225" cy="4848225"/>
          </a:xfrm>
          <a:prstGeom prst="rect">
            <a:avLst/>
          </a:prstGeom>
        </p:spPr>
      </p:pic>
      <p:pic>
        <p:nvPicPr>
          <p:cNvPr id="6" name="Рисунок 5" descr="IMG_796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708920"/>
            <a:ext cx="5838384" cy="3500115"/>
          </a:xfrm>
          <a:prstGeom prst="rect">
            <a:avLst/>
          </a:prstGeom>
        </p:spPr>
      </p:pic>
      <p:pic>
        <p:nvPicPr>
          <p:cNvPr id="7" name="Рисунок 6" descr="СЊРѕ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30116" y="2708920"/>
            <a:ext cx="4149980" cy="35283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606580" cy="129614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solidFill>
                  <a:srgbClr val="F955D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Что такое здоровый образ жизни?</a:t>
            </a:r>
            <a:endParaRPr lang="ru-RU" sz="4400" dirty="0">
              <a:solidFill>
                <a:srgbClr val="F955D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0" y="1412776"/>
            <a:ext cx="7030516" cy="4191000"/>
          </a:xfrm>
        </p:spPr>
        <p:txBody>
          <a:bodyPr/>
          <a:lstStyle/>
          <a:p>
            <a:pPr>
              <a:buNone/>
            </a:pPr>
            <a:r>
              <a:rPr lang="ru-RU" sz="2400" dirty="0" smtClean="0">
                <a:latin typeface="Comic Sans MS" pitchFamily="66" charset="0"/>
              </a:rPr>
              <a:t>   Мы видим, что здоровье зависит от нас самих. Здоровье держится на трех «китах»:</a:t>
            </a:r>
          </a:p>
          <a:p>
            <a:r>
              <a:rPr lang="ru-RU" sz="2400" dirty="0" smtClean="0">
                <a:latin typeface="Comic Sans MS" pitchFamily="66" charset="0"/>
              </a:rPr>
              <a:t>Правильное питание</a:t>
            </a:r>
            <a:r>
              <a:rPr lang="en-US" sz="2400" dirty="0" smtClean="0">
                <a:latin typeface="Comic Sans MS" pitchFamily="66" charset="0"/>
              </a:rPr>
              <a:t>;</a:t>
            </a:r>
            <a:endParaRPr lang="ru-RU" sz="2400" dirty="0" smtClean="0">
              <a:latin typeface="Comic Sans MS" pitchFamily="66" charset="0"/>
            </a:endParaRPr>
          </a:p>
          <a:p>
            <a:r>
              <a:rPr lang="ru-RU" sz="2400" dirty="0" smtClean="0">
                <a:latin typeface="Comic Sans MS" pitchFamily="66" charset="0"/>
              </a:rPr>
              <a:t>Соблюдение режима дня и занятия спортом;</a:t>
            </a:r>
          </a:p>
          <a:p>
            <a:r>
              <a:rPr lang="ru-RU" sz="2400" dirty="0" smtClean="0">
                <a:latin typeface="Comic Sans MS" pitchFamily="66" charset="0"/>
              </a:rPr>
              <a:t>Психологический комфорт.</a:t>
            </a:r>
          </a:p>
          <a:p>
            <a:endParaRPr lang="ru-RU" dirty="0"/>
          </a:p>
        </p:txBody>
      </p:sp>
      <p:pic>
        <p:nvPicPr>
          <p:cNvPr id="11" name="Рисунок 10" descr="IMG_088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37276" y="0"/>
            <a:ext cx="5151549" cy="68580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2" name="Рисунок 11" descr="74504164_02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9796" y="4365104"/>
            <a:ext cx="4298097" cy="2492896"/>
          </a:xfrm>
          <a:prstGeom prst="rect">
            <a:avLst/>
          </a:prstGeom>
        </p:spPr>
      </p:pic>
      <p:pic>
        <p:nvPicPr>
          <p:cNvPr id="13" name="Рисунок 12" descr="1437413300_mm2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1125860" y="3581007"/>
            <a:ext cx="2952328" cy="32769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601200" cy="764704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F955D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Правильное питание</a:t>
            </a:r>
            <a:endParaRPr lang="ru-RU" sz="4400" dirty="0">
              <a:solidFill>
                <a:srgbClr val="F955D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8" name="Рисунок 7" descr="img_user_file_5507c028bea28_7.jpg"/>
          <p:cNvPicPr>
            <a:picLocks noChangeAspect="1"/>
          </p:cNvPicPr>
          <p:nvPr/>
        </p:nvPicPr>
        <p:blipFill>
          <a:blip r:embed="rId2" cstate="print"/>
          <a:srcRect t="16800" r="-799"/>
          <a:stretch>
            <a:fillRect/>
          </a:stretch>
        </p:blipFill>
        <p:spPr>
          <a:xfrm>
            <a:off x="0" y="620688"/>
            <a:ext cx="5256584" cy="325413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1" name="Содержимое 10" descr="074416_1390020256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flipH="1">
            <a:off x="0" y="3234436"/>
            <a:ext cx="2998068" cy="3623564"/>
          </a:xfrm>
        </p:spPr>
      </p:pic>
      <p:pic>
        <p:nvPicPr>
          <p:cNvPr id="10" name="Содержимое 3" descr="img_user_file_5507c028bea28_5.jpg"/>
          <p:cNvPicPr>
            <a:picLocks noChangeAspect="1"/>
          </p:cNvPicPr>
          <p:nvPr/>
        </p:nvPicPr>
        <p:blipFill>
          <a:blip r:embed="rId4" cstate="print"/>
          <a:srcRect t="22336" r="39477"/>
          <a:stretch>
            <a:fillRect/>
          </a:stretch>
        </p:blipFill>
        <p:spPr>
          <a:xfrm>
            <a:off x="2782044" y="2420888"/>
            <a:ext cx="3382019" cy="325489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3" name="Рисунок 12" descr="IMG_7183.JPG"/>
          <p:cNvPicPr>
            <a:picLocks noChangeAspect="1"/>
          </p:cNvPicPr>
          <p:nvPr/>
        </p:nvPicPr>
        <p:blipFill>
          <a:blip r:embed="rId5" cstate="print"/>
          <a:srcRect l="11905"/>
          <a:stretch>
            <a:fillRect/>
          </a:stretch>
        </p:blipFill>
        <p:spPr>
          <a:xfrm rot="5400000">
            <a:off x="7822325" y="962091"/>
            <a:ext cx="5328591" cy="340440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4" name="Рисунок 13" descr="IMG-20160226-WA0176.jpg"/>
          <p:cNvPicPr>
            <a:picLocks noChangeAspect="1"/>
          </p:cNvPicPr>
          <p:nvPr/>
        </p:nvPicPr>
        <p:blipFill>
          <a:blip r:embed="rId6" cstate="print"/>
          <a:srcRect t="16400" r="8779"/>
          <a:stretch>
            <a:fillRect/>
          </a:stretch>
        </p:blipFill>
        <p:spPr>
          <a:xfrm flipH="1">
            <a:off x="6166420" y="476672"/>
            <a:ext cx="2992883" cy="367240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5" name="Рисунок 14" descr="IMG-20160509-WA0015.jpg"/>
          <p:cNvPicPr>
            <a:picLocks noChangeAspect="1"/>
          </p:cNvPicPr>
          <p:nvPr/>
        </p:nvPicPr>
        <p:blipFill>
          <a:blip r:embed="rId7" cstate="print"/>
          <a:srcRect t="5013" b="10680"/>
          <a:stretch>
            <a:fillRect/>
          </a:stretch>
        </p:blipFill>
        <p:spPr>
          <a:xfrm flipH="1">
            <a:off x="6166420" y="3501008"/>
            <a:ext cx="2973955" cy="335699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6" name="Рисунок 15" descr="1437413396_mm45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147569" y="3634377"/>
            <a:ext cx="2041256" cy="32236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7908" y="0"/>
            <a:ext cx="9601200" cy="114300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F955D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Щи, да каша- пища наша!</a:t>
            </a:r>
            <a:endParaRPr lang="ru-RU" sz="4400" dirty="0">
              <a:solidFill>
                <a:srgbClr val="F955D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Содержимое 3" descr="2050101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11802"/>
          <a:stretch>
            <a:fillRect/>
          </a:stretch>
        </p:blipFill>
        <p:spPr>
          <a:xfrm flipH="1">
            <a:off x="5806380" y="1340768"/>
            <a:ext cx="6540573" cy="4521205"/>
          </a:xfrm>
        </p:spPr>
      </p:pic>
      <p:pic>
        <p:nvPicPr>
          <p:cNvPr id="5" name="Рисунок 4" descr="IMG_09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0" y="1556792"/>
            <a:ext cx="5628117" cy="4221088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" y="0"/>
            <a:ext cx="10054853" cy="1340768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F955D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Нездоровое </a:t>
            </a:r>
            <a:br>
              <a:rPr lang="ru-RU" sz="4400" dirty="0" smtClean="0">
                <a:solidFill>
                  <a:srgbClr val="F955D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4400" dirty="0" smtClean="0">
                <a:solidFill>
                  <a:srgbClr val="F955D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питание</a:t>
            </a:r>
            <a:endParaRPr lang="ru-RU" sz="4400" dirty="0">
              <a:solidFill>
                <a:srgbClr val="F955D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7" name="Рисунок 6" descr="IMG_0572.jpg"/>
          <p:cNvPicPr>
            <a:picLocks noChangeAspect="1"/>
          </p:cNvPicPr>
          <p:nvPr/>
        </p:nvPicPr>
        <p:blipFill>
          <a:blip r:embed="rId2" cstate="print"/>
          <a:srcRect t="27300"/>
          <a:stretch>
            <a:fillRect/>
          </a:stretch>
        </p:blipFill>
        <p:spPr>
          <a:xfrm>
            <a:off x="7102524" y="-243408"/>
            <a:ext cx="5400541" cy="525658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4" name="Рисунок 13" descr="IMG_864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 flipH="1">
            <a:off x="-825979" y="268271"/>
            <a:ext cx="4093433" cy="3070075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7" name="Рисунок 16" descr="IMG_088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61964" y="1124744"/>
            <a:ext cx="3024336" cy="402614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8" name="Рисунок 17" descr="IMG_1035.JPG"/>
          <p:cNvPicPr>
            <a:picLocks noChangeAspect="1"/>
          </p:cNvPicPr>
          <p:nvPr/>
        </p:nvPicPr>
        <p:blipFill>
          <a:blip r:embed="rId5" cstate="print"/>
          <a:srcRect l="10801" t="18500" r="6601" b="3391"/>
          <a:stretch>
            <a:fillRect/>
          </a:stretch>
        </p:blipFill>
        <p:spPr>
          <a:xfrm>
            <a:off x="5446340" y="1124744"/>
            <a:ext cx="3312368" cy="417646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9" name="Рисунок 18" descr="2017-01-06 14.25.35.JPG"/>
          <p:cNvPicPr>
            <a:picLocks noChangeAspect="1"/>
          </p:cNvPicPr>
          <p:nvPr/>
        </p:nvPicPr>
        <p:blipFill>
          <a:blip r:embed="rId6" cstate="print"/>
          <a:srcRect l="2751" r="6688"/>
          <a:stretch>
            <a:fillRect/>
          </a:stretch>
        </p:blipFill>
        <p:spPr>
          <a:xfrm>
            <a:off x="3502124" y="3429000"/>
            <a:ext cx="4140460" cy="34290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20" name="Содержимое 3" descr="8.jpg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3948650"/>
            <a:ext cx="3718148" cy="2909349"/>
          </a:xfrm>
          <a:prstGeom prst="rect">
            <a:avLst/>
          </a:prstGeom>
        </p:spPr>
      </p:pic>
      <p:pic>
        <p:nvPicPr>
          <p:cNvPr id="21" name="Рисунок 20" descr="1437413327_mm44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flipH="1">
            <a:off x="7909757" y="3913906"/>
            <a:ext cx="4279068" cy="29440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" y="0"/>
            <a:ext cx="12188825" cy="764704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F955D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Соблюдение режима дня и гигиена </a:t>
            </a:r>
            <a:endParaRPr lang="ru-RU" sz="4400" dirty="0">
              <a:solidFill>
                <a:srgbClr val="F955D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Содержимое 3" descr="IMG_0975-20-01-18-01-2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-463674" y="1012354"/>
            <a:ext cx="3709392" cy="2782044"/>
          </a:xfrm>
          <a:effectLst>
            <a:softEdge rad="317500"/>
          </a:effectLst>
        </p:spPr>
      </p:pic>
      <p:pic>
        <p:nvPicPr>
          <p:cNvPr id="5" name="Рисунок 4" descr="IMG_0978-20-01-18-01-2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97868" y="3833664"/>
            <a:ext cx="4032448" cy="302433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Рисунок 5" descr="IMG-20160226-WA019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9406780" y="548680"/>
            <a:ext cx="2782045" cy="3724913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Рисунок 7" descr="IMG_188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86500" y="3881670"/>
            <a:ext cx="4464496" cy="297633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9" name="Рисунок 8" descr="IMG_0972-20-01-18-12-4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2884478" y="1094318"/>
            <a:ext cx="3789040" cy="284178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0" name="Рисунок 9" descr="6d96180ee40d588ef9193ea697dfdda5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926060" y="2609928"/>
            <a:ext cx="4248072" cy="4248072"/>
          </a:xfrm>
          <a:prstGeom prst="rect">
            <a:avLst/>
          </a:prstGeom>
        </p:spPr>
      </p:pic>
      <p:pic>
        <p:nvPicPr>
          <p:cNvPr id="11" name="Рисунок 10" descr="94685396_large_1q.png"/>
          <p:cNvPicPr>
            <a:picLocks noChangeAspect="1"/>
          </p:cNvPicPr>
          <p:nvPr/>
        </p:nvPicPr>
        <p:blipFill>
          <a:blip r:embed="rId8" cstate="print"/>
          <a:srcRect t="56276"/>
          <a:stretch>
            <a:fillRect/>
          </a:stretch>
        </p:blipFill>
        <p:spPr>
          <a:xfrm>
            <a:off x="5662364" y="1268760"/>
            <a:ext cx="4219228" cy="18448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02124" y="4077072"/>
            <a:ext cx="5112568" cy="1656184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F955D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Активный отдых</a:t>
            </a:r>
            <a:endParaRPr lang="ru-RU" sz="4400" dirty="0">
              <a:solidFill>
                <a:srgbClr val="F955D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7" name="Рисунок 6" descr="IMG_0622.JPG"/>
          <p:cNvPicPr>
            <a:picLocks noChangeAspect="1"/>
          </p:cNvPicPr>
          <p:nvPr/>
        </p:nvPicPr>
        <p:blipFill>
          <a:blip r:embed="rId2" cstate="print"/>
          <a:srcRect t="19550" b="17451"/>
          <a:stretch>
            <a:fillRect/>
          </a:stretch>
        </p:blipFill>
        <p:spPr>
          <a:xfrm>
            <a:off x="8398668" y="3429000"/>
            <a:ext cx="3910750" cy="328498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Рисунок 7" descr="IMG-20160226-WA01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5806380" y="0"/>
            <a:ext cx="3096344" cy="4145731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9" name="Рисунок 8" descr="IMG_0659.JPG"/>
          <p:cNvPicPr>
            <a:picLocks noChangeAspect="1"/>
          </p:cNvPicPr>
          <p:nvPr/>
        </p:nvPicPr>
        <p:blipFill>
          <a:blip r:embed="rId4" cstate="print"/>
          <a:srcRect l="24013" t="10101" r="20075" b="2751"/>
          <a:stretch>
            <a:fillRect/>
          </a:stretch>
        </p:blipFill>
        <p:spPr>
          <a:xfrm>
            <a:off x="2926060" y="0"/>
            <a:ext cx="3511040" cy="410445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4" name="Рисунок 13" descr="IMG_7674.JPG"/>
          <p:cNvPicPr>
            <a:picLocks noChangeAspect="1"/>
          </p:cNvPicPr>
          <p:nvPr/>
        </p:nvPicPr>
        <p:blipFill>
          <a:blip r:embed="rId5" cstate="print"/>
          <a:srcRect l="24013" t="21650" r="17713"/>
          <a:stretch>
            <a:fillRect/>
          </a:stretch>
        </p:blipFill>
        <p:spPr>
          <a:xfrm>
            <a:off x="0" y="0"/>
            <a:ext cx="4104456" cy="4138829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6" name="Рисунок 15" descr="IMG-20160509-WA0034.jpg"/>
          <p:cNvPicPr>
            <a:picLocks noChangeAspect="1"/>
          </p:cNvPicPr>
          <p:nvPr/>
        </p:nvPicPr>
        <p:blipFill>
          <a:blip r:embed="rId6" cstate="print"/>
          <a:srcRect t="24800" b="9051"/>
          <a:stretch>
            <a:fillRect/>
          </a:stretch>
        </p:blipFill>
        <p:spPr>
          <a:xfrm>
            <a:off x="0" y="3564919"/>
            <a:ext cx="3718148" cy="329308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8" name="Рисунок 17" descr="39800701082fa898e95eeL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068548">
            <a:off x="4890297" y="2342530"/>
            <a:ext cx="2237974" cy="2608360"/>
          </a:xfrm>
          <a:prstGeom prst="rect">
            <a:avLst/>
          </a:prstGeom>
          <a:effectLst/>
        </p:spPr>
      </p:pic>
      <p:pic>
        <p:nvPicPr>
          <p:cNvPr id="19" name="Рисунок 18" descr="6849680108314bbc5d84L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1916832"/>
            <a:ext cx="2101738" cy="2653709"/>
          </a:xfrm>
          <a:prstGeom prst="rect">
            <a:avLst/>
          </a:prstGeom>
        </p:spPr>
      </p:pic>
      <p:pic>
        <p:nvPicPr>
          <p:cNvPr id="20" name="Рисунок 19" descr="IMG_6032.JPG"/>
          <p:cNvPicPr>
            <a:picLocks noChangeAspect="1"/>
          </p:cNvPicPr>
          <p:nvPr/>
        </p:nvPicPr>
        <p:blipFill>
          <a:blip r:embed="rId9" cstate="print"/>
          <a:srcRect l="27450" r="22438" b="6951"/>
          <a:stretch>
            <a:fillRect/>
          </a:stretch>
        </p:blipFill>
        <p:spPr>
          <a:xfrm>
            <a:off x="9550796" y="116632"/>
            <a:ext cx="2741100" cy="381731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21" name="Рисунок 20" descr="IMG_0617.JPG"/>
          <p:cNvPicPr>
            <a:picLocks noChangeAspect="1"/>
          </p:cNvPicPr>
          <p:nvPr/>
        </p:nvPicPr>
        <p:blipFill>
          <a:blip r:embed="rId10" cstate="print"/>
          <a:srcRect l="33200" t="12201" r="12201" b="17450"/>
          <a:stretch>
            <a:fillRect/>
          </a:stretch>
        </p:blipFill>
        <p:spPr>
          <a:xfrm>
            <a:off x="7894612" y="0"/>
            <a:ext cx="2347246" cy="4032448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4132" y="-171400"/>
            <a:ext cx="4608512" cy="162880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F955D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Занятия спортом</a:t>
            </a:r>
            <a:endParaRPr lang="ru-RU" sz="4400" dirty="0">
              <a:solidFill>
                <a:srgbClr val="F955D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" name="Рисунок 4" descr="IMG_91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 flipV="1">
            <a:off x="7318548" y="0"/>
            <a:ext cx="4870277" cy="365270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Рисунок 5" descr="IMG_9102.JPG"/>
          <p:cNvPicPr>
            <a:picLocks noChangeAspect="1"/>
          </p:cNvPicPr>
          <p:nvPr/>
        </p:nvPicPr>
        <p:blipFill>
          <a:blip r:embed="rId3" cstate="print"/>
          <a:srcRect l="14563" t="10101" r="2751" b="3801"/>
          <a:stretch>
            <a:fillRect/>
          </a:stretch>
        </p:blipFill>
        <p:spPr>
          <a:xfrm flipH="1">
            <a:off x="-1" y="3284984"/>
            <a:ext cx="4575203" cy="357301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Рисунок 7" descr="IMG-20160226-WA0147.jpg"/>
          <p:cNvPicPr>
            <a:picLocks noChangeAspect="1"/>
          </p:cNvPicPr>
          <p:nvPr/>
        </p:nvPicPr>
        <p:blipFill>
          <a:blip r:embed="rId4" cstate="print"/>
          <a:srcRect t="24800" b="8001"/>
          <a:stretch>
            <a:fillRect/>
          </a:stretch>
        </p:blipFill>
        <p:spPr>
          <a:xfrm>
            <a:off x="7534572" y="2670398"/>
            <a:ext cx="4654253" cy="4187601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0" name="Рисунок 9" descr="IMG-20160226-WA0149.jpg"/>
          <p:cNvPicPr>
            <a:picLocks noChangeAspect="1"/>
          </p:cNvPicPr>
          <p:nvPr/>
        </p:nvPicPr>
        <p:blipFill>
          <a:blip r:embed="rId5" cstate="print"/>
          <a:srcRect l="-2125" t="17460" b="14286"/>
          <a:stretch>
            <a:fillRect/>
          </a:stretch>
        </p:blipFill>
        <p:spPr>
          <a:xfrm>
            <a:off x="-170284" y="0"/>
            <a:ext cx="4608512" cy="412389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2" name="Содержимое 3" descr="IMG_7799.JPG"/>
          <p:cNvPicPr>
            <a:picLocks noChangeAspect="1"/>
          </p:cNvPicPr>
          <p:nvPr/>
        </p:nvPicPr>
        <p:blipFill>
          <a:blip r:embed="rId6" cstate="print"/>
          <a:srcRect l="4683" r="29596"/>
          <a:stretch>
            <a:fillRect/>
          </a:stretch>
        </p:blipFill>
        <p:spPr>
          <a:xfrm flipH="1">
            <a:off x="4006180" y="1484784"/>
            <a:ext cx="3929966" cy="4484828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601200" cy="911696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F955D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Психологический комфорт</a:t>
            </a:r>
            <a:endParaRPr lang="ru-RU" sz="4400" dirty="0">
              <a:solidFill>
                <a:srgbClr val="F955D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Содержимое 3" descr="IMG_071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2040"/>
          <a:stretch>
            <a:fillRect/>
          </a:stretch>
        </p:blipFill>
        <p:spPr>
          <a:xfrm>
            <a:off x="7318548" y="2924945"/>
            <a:ext cx="5158309" cy="3933055"/>
          </a:xfrm>
          <a:effectLst>
            <a:softEdge rad="317500"/>
          </a:effectLst>
        </p:spPr>
      </p:pic>
      <p:pic>
        <p:nvPicPr>
          <p:cNvPr id="6" name="Рисунок 5" descr="IMG_0419.JPG"/>
          <p:cNvPicPr>
            <a:picLocks noChangeAspect="1"/>
          </p:cNvPicPr>
          <p:nvPr/>
        </p:nvPicPr>
        <p:blipFill>
          <a:blip r:embed="rId3" cstate="print"/>
          <a:srcRect l="28350"/>
          <a:stretch>
            <a:fillRect/>
          </a:stretch>
        </p:blipFill>
        <p:spPr>
          <a:xfrm rot="5400000" flipV="1">
            <a:off x="81421" y="467259"/>
            <a:ext cx="3483298" cy="364614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7" name="Рисунок 6" descr="IMG_0103.JPG"/>
          <p:cNvPicPr>
            <a:picLocks noChangeAspect="1"/>
          </p:cNvPicPr>
          <p:nvPr/>
        </p:nvPicPr>
        <p:blipFill>
          <a:blip r:embed="rId4" cstate="print"/>
          <a:srcRect t="24800" b="6951"/>
          <a:stretch>
            <a:fillRect/>
          </a:stretch>
        </p:blipFill>
        <p:spPr>
          <a:xfrm>
            <a:off x="1" y="3429000"/>
            <a:ext cx="3752484" cy="34290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Рисунок 7" descr="IMG_016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V="1">
            <a:off x="3070076" y="611306"/>
            <a:ext cx="4680520" cy="351039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9" name="Рисунок 8" descr="a1_medved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30116" y="3053542"/>
            <a:ext cx="3960440" cy="3804458"/>
          </a:xfrm>
          <a:prstGeom prst="rect">
            <a:avLst/>
          </a:prstGeom>
        </p:spPr>
      </p:pic>
      <p:pic>
        <p:nvPicPr>
          <p:cNvPr id="13" name="Рисунок 12" descr="IMG_0467.JPG"/>
          <p:cNvPicPr>
            <a:picLocks noChangeAspect="1"/>
          </p:cNvPicPr>
          <p:nvPr/>
        </p:nvPicPr>
        <p:blipFill>
          <a:blip r:embed="rId7" cstate="print"/>
          <a:srcRect l="19431" t="8118" r="11313" b="7350"/>
          <a:stretch>
            <a:fillRect/>
          </a:stretch>
        </p:blipFill>
        <p:spPr>
          <a:xfrm rot="5400000">
            <a:off x="8435089" y="-63804"/>
            <a:ext cx="4247638" cy="3888431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4" name="Рисунок 13" descr="0_98a51_f01ab76d_M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462564" y="692696"/>
            <a:ext cx="1925937" cy="31572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f02886637">
  <a:themeElements>
    <a:clrScheme name="Watercolor_16x9">
      <a:dk1>
        <a:sysClr val="windowText" lastClr="000000"/>
      </a:dk1>
      <a:lt1>
        <a:sysClr val="window" lastClr="FFFFFF"/>
      </a:lt1>
      <a:dk2>
        <a:srgbClr val="09AFA7"/>
      </a:dk2>
      <a:lt2>
        <a:srgbClr val="AEF1EA"/>
      </a:lt2>
      <a:accent1>
        <a:srgbClr val="08CAC1"/>
      </a:accent1>
      <a:accent2>
        <a:srgbClr val="76C714"/>
      </a:accent2>
      <a:accent3>
        <a:srgbClr val="0E70C2"/>
      </a:accent3>
      <a:accent4>
        <a:srgbClr val="259F39"/>
      </a:accent4>
      <a:accent5>
        <a:srgbClr val="C8C015"/>
      </a:accent5>
      <a:accent6>
        <a:srgbClr val="444FDC"/>
      </a:accent6>
      <a:hlink>
        <a:srgbClr val="76C714"/>
      </a:hlink>
      <a:folHlink>
        <a:srgbClr val="7F7F7F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_10793120_TF02886637_TF02886637.potx" id="{73ACD70C-3AB4-47AB-8335-319F4983FF55}" vid="{199FA249-678D-48C7-B7BC-DFDA8EECE67F}"/>
    </a:ext>
  </a:extLst>
</a:theme>
</file>

<file path=ppt/theme/theme2.xml><?xml version="1.0" encoding="utf-8"?>
<a:theme xmlns:a="http://schemas.openxmlformats.org/drawingml/2006/main" name="Тема Office">
  <a:themeElements>
    <a:clrScheme name="Watercolor_16x9">
      <a:dk1>
        <a:sysClr val="windowText" lastClr="000000"/>
      </a:dk1>
      <a:lt1>
        <a:sysClr val="window" lastClr="FFFFFF"/>
      </a:lt1>
      <a:dk2>
        <a:srgbClr val="09AFA7"/>
      </a:dk2>
      <a:lt2>
        <a:srgbClr val="AEF1EA"/>
      </a:lt2>
      <a:accent1>
        <a:srgbClr val="08CAC1"/>
      </a:accent1>
      <a:accent2>
        <a:srgbClr val="76C714"/>
      </a:accent2>
      <a:accent3>
        <a:srgbClr val="0E70C2"/>
      </a:accent3>
      <a:accent4>
        <a:srgbClr val="259F39"/>
      </a:accent4>
      <a:accent5>
        <a:srgbClr val="C8C015"/>
      </a:accent5>
      <a:accent6>
        <a:srgbClr val="444FDC"/>
      </a:accent6>
      <a:hlink>
        <a:srgbClr val="76C714"/>
      </a:hlink>
      <a:folHlink>
        <a:srgbClr val="7F7F7F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Watercolor_16x9">
      <a:dk1>
        <a:sysClr val="windowText" lastClr="000000"/>
      </a:dk1>
      <a:lt1>
        <a:sysClr val="window" lastClr="FFFFFF"/>
      </a:lt1>
      <a:dk2>
        <a:srgbClr val="09AFA7"/>
      </a:dk2>
      <a:lt2>
        <a:srgbClr val="AEF1EA"/>
      </a:lt2>
      <a:accent1>
        <a:srgbClr val="08CAC1"/>
      </a:accent1>
      <a:accent2>
        <a:srgbClr val="76C714"/>
      </a:accent2>
      <a:accent3>
        <a:srgbClr val="0E70C2"/>
      </a:accent3>
      <a:accent4>
        <a:srgbClr val="259F39"/>
      </a:accent4>
      <a:accent5>
        <a:srgbClr val="C8C015"/>
      </a:accent5>
      <a:accent6>
        <a:srgbClr val="444FDC"/>
      </a:accent6>
      <a:hlink>
        <a:srgbClr val="76C714"/>
      </a:hlink>
      <a:folHlink>
        <a:srgbClr val="7F7F7F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tf02886637</Template>
  <TotalTime>214</TotalTime>
  <Words>96</Words>
  <Application>Microsoft Office PowerPoint</Application>
  <PresentationFormat>Произвольный</PresentationFormat>
  <Paragraphs>19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tf02886637</vt:lpstr>
      <vt:lpstr>Здоровый образ жизни</vt:lpstr>
      <vt:lpstr>Что такое здоровый образ жизни?</vt:lpstr>
      <vt:lpstr>Правильное питание</vt:lpstr>
      <vt:lpstr>Щи, да каша- пища наша!</vt:lpstr>
      <vt:lpstr>Нездоровое  питание</vt:lpstr>
      <vt:lpstr>Соблюдение режима дня и гигиена </vt:lpstr>
      <vt:lpstr>Активный отдых</vt:lpstr>
      <vt:lpstr>Занятия спортом</vt:lpstr>
      <vt:lpstr>Психологический комфорт</vt:lpstr>
      <vt:lpstr>Мы заботимся о своем здоровье!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Макет заголовка</dc:title>
  <dc:creator>Мария Кокшарова</dc:creator>
  <cp:lastModifiedBy>Владимир</cp:lastModifiedBy>
  <cp:revision>25</cp:revision>
  <dcterms:created xsi:type="dcterms:W3CDTF">2018-01-19T20:14:55Z</dcterms:created>
  <dcterms:modified xsi:type="dcterms:W3CDTF">2020-11-14T18:42:32Z</dcterms:modified>
</cp:coreProperties>
</file>