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3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430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8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6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234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0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94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77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29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57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87091-68A8-4169-B360-19940B4025D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44EFE-D29E-4757-8522-DA984B940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707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урока: Удельный период русской истории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Домашнее задание: § 13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6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Проблемный вопрос</a:t>
            </a:r>
            <a:r>
              <a:rPr lang="ru-RU" dirty="0" smtClean="0"/>
              <a:t>: Удельный период и феодальная раздробленность – это одно и то же?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8155784"/>
              </p:ext>
            </p:extLst>
          </p:nvPr>
        </p:nvGraphicFramePr>
        <p:xfrm>
          <a:off x="395536" y="2780928"/>
          <a:ext cx="8229600" cy="3048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1524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Знаю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Хочу узнать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Узнал</a:t>
                      </a:r>
                      <a:endParaRPr lang="ru-RU" sz="2800" dirty="0"/>
                    </a:p>
                  </a:txBody>
                  <a:tcPr/>
                </a:tc>
              </a:tr>
              <a:tr h="655026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effectLst/>
                          <a:latin typeface="Times New Roman"/>
                          <a:ea typeface="Calibri"/>
                        </a:rPr>
                        <a:t>1097год – съезд в </a:t>
                      </a:r>
                      <a:r>
                        <a:rPr lang="ru-RU" sz="2400" i="1" dirty="0" err="1" smtClean="0">
                          <a:effectLst/>
                          <a:latin typeface="Times New Roman"/>
                          <a:ea typeface="Calibri"/>
                        </a:rPr>
                        <a:t>Любече</a:t>
                      </a:r>
                      <a:r>
                        <a:rPr lang="ru-RU" sz="2400" i="1" dirty="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5026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Лествица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502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Появление</a:t>
                      </a:r>
                      <a:r>
                        <a:rPr lang="ru-RU" sz="2400" baseline="0" dirty="0" smtClean="0"/>
                        <a:t> отчин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22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Причины разделения Киевской Руси</a:t>
            </a:r>
          </a:p>
          <a:p>
            <a:pPr marL="514350" indent="-514350">
              <a:buAutoNum type="arabicPeriod"/>
            </a:pPr>
            <a:r>
              <a:rPr lang="ru-RU" dirty="0" smtClean="0"/>
              <a:t>Особенности удельной системы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Последствия удельной системы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89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распада Киевской Руси</a:t>
            </a:r>
            <a:br>
              <a:rPr lang="ru-RU" dirty="0" smtClean="0"/>
            </a:br>
            <a:r>
              <a:rPr lang="ru-RU" dirty="0" smtClean="0"/>
              <a:t>(с. 87-88)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1) </a:t>
            </a:r>
            <a:r>
              <a:rPr lang="ru-RU" b="1" u="sng" dirty="0" smtClean="0">
                <a:effectLst/>
                <a:latin typeface="Times New Roman"/>
                <a:ea typeface="Calibri"/>
                <a:cs typeface="Times New Roman"/>
              </a:rPr>
              <a:t>Уделы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– это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самостоятельные княжества;  города и земли, выделенные во владения князьям династии Рюриковичей.</a:t>
            </a:r>
            <a:endParaRPr lang="ru-RU" sz="28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2) Киев -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единый центр Руси.</a:t>
            </a:r>
            <a:endParaRPr lang="ru-RU" sz="28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3) Зависимость от Киева (от кого и в чем выражалась) 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русских земель выражалась в уплате дани и пополнения войска.</a:t>
            </a:r>
            <a:endParaRPr lang="ru-RU" sz="28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4) 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Боярские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вотчины  обходились  без единого центра,</a:t>
            </a:r>
            <a:endParaRPr lang="ru-RU" sz="28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5) Развитие  на местах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хозяйственной жизни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и  </a:t>
            </a:r>
            <a:r>
              <a:rPr lang="ru-RU" i="1" dirty="0" smtClean="0">
                <a:effectLst/>
                <a:latin typeface="Times New Roman"/>
                <a:ea typeface="Calibri"/>
                <a:cs typeface="Times New Roman"/>
              </a:rPr>
              <a:t>народного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хозяйства.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19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165104" y="2924944"/>
            <a:ext cx="914400" cy="17646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Работа с картой (с.89) 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C000"/>
                </a:solidFill>
              </a:rPr>
              <a:t>Заполни «Ромашку», отвечая на вопросы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Сколько княжеств образовалось? (лепесток)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На какие княжества распалась Русь? (сердцевина)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 какое княжество входил г. Москва?(лепесток)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Сохранялся ли единый центр? (лепесток)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Была ли единая граница?)лепесток)</a:t>
            </a: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Овал 3"/>
          <p:cNvSpPr/>
          <p:nvPr/>
        </p:nvSpPr>
        <p:spPr>
          <a:xfrm>
            <a:off x="4087626" y="4699992"/>
            <a:ext cx="120243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83370" y="4726664"/>
            <a:ext cx="2304256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90058" y="4717148"/>
            <a:ext cx="2109936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31642" y="5631548"/>
            <a:ext cx="914400" cy="12264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38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Особенности удельной системы </a:t>
            </a:r>
            <a:br>
              <a:rPr lang="ru-RU" sz="3600" dirty="0" smtClean="0"/>
            </a:br>
            <a:r>
              <a:rPr lang="ru-RU" sz="3600" dirty="0" smtClean="0"/>
              <a:t>(с. 90-91)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Стратегия «Гусеница»</a:t>
            </a:r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0" y="2516978"/>
            <a:ext cx="1800200" cy="1584176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2226" y="4150389"/>
            <a:ext cx="1861356" cy="1539311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23528" y="2204864"/>
            <a:ext cx="216024" cy="312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439652" y="2360922"/>
            <a:ext cx="252028" cy="275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1893582" y="4211638"/>
            <a:ext cx="1742314" cy="14780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635896" y="4211638"/>
            <a:ext cx="1728192" cy="14780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364088" y="4211638"/>
            <a:ext cx="1656184" cy="14780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020272" y="4211638"/>
            <a:ext cx="1800200" cy="14780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54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ru-RU" dirty="0" smtClean="0"/>
              <a:t>Последствия удельной системы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280920" cy="4608512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положительные		отрицательные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36912"/>
            <a:ext cx="17272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H="1" flipV="1">
            <a:off x="2195736" y="2492896"/>
            <a:ext cx="1512168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043608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555776" y="4149080"/>
            <a:ext cx="1512168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043608" y="4653136"/>
            <a:ext cx="1512168" cy="53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220072" y="2636912"/>
            <a:ext cx="172819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948264" y="26369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76056" y="4149080"/>
            <a:ext cx="1872208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948264" y="465313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27584" y="274492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Развитие экономики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827584" y="508518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Обогащение культуры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516216" y="299695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Ослабление военной мощи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804248" y="501317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междоусобицы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67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990656" cy="276373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C00000"/>
                </a:solidFill>
              </a:rPr>
              <a:t>Проблемный вопрос</a:t>
            </a:r>
            <a:r>
              <a:rPr lang="ru-RU" sz="4000" dirty="0">
                <a:solidFill>
                  <a:prstClr val="black"/>
                </a:solidFill>
              </a:rPr>
              <a:t>: Удельный период и феодальная раздробленность – это одно и то же?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40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213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Тема урока: Удельный период русской истории</vt:lpstr>
      <vt:lpstr>Проблемный вопрос: Удельный период и феодальная раздробленность – это одно и то же?</vt:lpstr>
      <vt:lpstr>План</vt:lpstr>
      <vt:lpstr>Причины распада Киевской Руси (с. 87-88)</vt:lpstr>
      <vt:lpstr>Работа с картой (с.89) </vt:lpstr>
      <vt:lpstr>Особенности удельной системы  (с. 90-91)</vt:lpstr>
      <vt:lpstr>Последствия удельной системы</vt:lpstr>
      <vt:lpstr>Проблемный вопрос: Удельный период и феодальная раздробленность – это одно и то же?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Удельный период русской истории</dc:title>
  <dc:creator>hp</dc:creator>
  <cp:lastModifiedBy>hp</cp:lastModifiedBy>
  <cp:revision>4</cp:revision>
  <dcterms:created xsi:type="dcterms:W3CDTF">2015-02-24T05:40:42Z</dcterms:created>
  <dcterms:modified xsi:type="dcterms:W3CDTF">2015-02-24T06:25:01Z</dcterms:modified>
</cp:coreProperties>
</file>