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1F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491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0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670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426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88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34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1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432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35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984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568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63939-A321-432A-942C-5BAC3E1D265A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F01BB-C3F1-40C3-AD95-A39A41DD1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15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20.m4a"/><Relationship Id="rId7" Type="http://schemas.openxmlformats.org/officeDocument/2006/relationships/image" Target="../media/image30.jpe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0.m4a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2.m4a"/><Relationship Id="rId7" Type="http://schemas.openxmlformats.org/officeDocument/2006/relationships/image" Target="../media/image32.jpe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2.m4a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24.m4a"/><Relationship Id="rId7" Type="http://schemas.openxmlformats.org/officeDocument/2006/relationships/image" Target="../media/image33.jpe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4.m4a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microsoft.com/office/2007/relationships/media" Target="../media/media26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audio" Target="../media/media27.m4a"/><Relationship Id="rId11" Type="http://schemas.openxmlformats.org/officeDocument/2006/relationships/image" Target="../media/image3.png"/><Relationship Id="rId5" Type="http://schemas.microsoft.com/office/2007/relationships/media" Target="../media/media27.m4a"/><Relationship Id="rId10" Type="http://schemas.openxmlformats.org/officeDocument/2006/relationships/image" Target="../media/image36.png"/><Relationship Id="rId4" Type="http://schemas.openxmlformats.org/officeDocument/2006/relationships/audio" Target="../media/media26.m4a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30.m4a"/><Relationship Id="rId7" Type="http://schemas.openxmlformats.org/officeDocument/2006/relationships/image" Target="../media/image3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0.m4a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microsoft.com/office/2007/relationships/media" Target="../media/media3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4" Type="http://schemas.openxmlformats.org/officeDocument/2006/relationships/audio" Target="../media/media3.m4a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media" Target="../media/media7.m4a"/><Relationship Id="rId7" Type="http://schemas.openxmlformats.org/officeDocument/2006/relationships/image" Target="../media/image8.jpeg"/><Relationship Id="rId12" Type="http://schemas.openxmlformats.org/officeDocument/2006/relationships/image" Target="../media/image3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microsoft.com/office/2007/relationships/hdphoto" Target="../media/hdphoto1.wdp"/><Relationship Id="rId4" Type="http://schemas.openxmlformats.org/officeDocument/2006/relationships/audio" Target="../media/media7.m4a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9.m4a"/><Relationship Id="rId7" Type="http://schemas.openxmlformats.org/officeDocument/2006/relationships/image" Target="../media/image12.jpe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9.m4a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11.m4a"/><Relationship Id="rId7" Type="http://schemas.openxmlformats.org/officeDocument/2006/relationships/image" Target="../media/image14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1.m4a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3.m4a"/><Relationship Id="rId7" Type="http://schemas.openxmlformats.org/officeDocument/2006/relationships/image" Target="../media/image16.jpe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3.m4a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media" Target="../media/media15.m4a"/><Relationship Id="rId7" Type="http://schemas.openxmlformats.org/officeDocument/2006/relationships/image" Target="../media/image17.jpeg"/><Relationship Id="rId12" Type="http://schemas.openxmlformats.org/officeDocument/2006/relationships/image" Target="../media/image3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7.png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0.jpeg"/><Relationship Id="rId4" Type="http://schemas.openxmlformats.org/officeDocument/2006/relationships/audio" Target="../media/media15.m4a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6.jpeg"/><Relationship Id="rId3" Type="http://schemas.microsoft.com/office/2007/relationships/media" Target="../media/media17.m4a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5.jpeg"/><Relationship Id="rId17" Type="http://schemas.openxmlformats.org/officeDocument/2006/relationships/image" Target="../media/image3.png"/><Relationship Id="rId2" Type="http://schemas.openxmlformats.org/officeDocument/2006/relationships/audio" Target="../media/media16.m4a"/><Relationship Id="rId16" Type="http://schemas.openxmlformats.org/officeDocument/2006/relationships/image" Target="../media/image29.jpeg"/><Relationship Id="rId1" Type="http://schemas.microsoft.com/office/2007/relationships/media" Target="../media/media16.m4a"/><Relationship Id="rId6" Type="http://schemas.openxmlformats.org/officeDocument/2006/relationships/audio" Target="../media/media18.m4a"/><Relationship Id="rId11" Type="http://schemas.openxmlformats.org/officeDocument/2006/relationships/image" Target="../media/image24.jpeg"/><Relationship Id="rId5" Type="http://schemas.microsoft.com/office/2007/relationships/media" Target="../media/media18.m4a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audio" Target="../media/media17.m4a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3604" y="997234"/>
            <a:ext cx="10664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«Занимаемся вместе с Фиксиками»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игровых заданиях и упражнениях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32808" y="5755709"/>
            <a:ext cx="3959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entury" panose="02040604050505020304" pitchFamily="18" charset="0"/>
              </a:rPr>
              <a:t>Подготовила: </a:t>
            </a: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</a:rPr>
              <a:t>учитель-логопед </a:t>
            </a:r>
          </a:p>
          <a:p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</a:rPr>
              <a:t>МБ ДОУ «Детский сад» № 33</a:t>
            </a:r>
          </a:p>
          <a:p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</a:rPr>
              <a:t>Барданос А.Ю.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95" y="2972679"/>
            <a:ext cx="3988423" cy="3885321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49204" y="187439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4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093" y="34990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«Маленький математик»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3" descr="D:\Рабочие документы\Нагл., дид. материал по автоматизации проблемных звуков\1.1 Свистящие ЗВУК-С\2-Карт.материал для авт.звука в составе слов\Сделать презентацию(на уровне слов-назови)\SWScan000100279.jpg"/>
          <p:cNvPicPr>
            <a:picLocks noChangeAspect="1" noChangeArrowheads="1"/>
          </p:cNvPicPr>
          <p:nvPr/>
        </p:nvPicPr>
        <p:blipFill>
          <a:blip r:embed="rId7" cstate="print"/>
          <a:srcRect l="1000" b="1286"/>
          <a:stretch>
            <a:fillRect/>
          </a:stretch>
        </p:blipFill>
        <p:spPr bwMode="auto">
          <a:xfrm>
            <a:off x="3822807" y="1775239"/>
            <a:ext cx="7072313" cy="4857750"/>
          </a:xfrm>
          <a:prstGeom prst="rect">
            <a:avLst/>
          </a:prstGeom>
          <a:ln>
            <a:solidFill>
              <a:schemeClr val="tx2">
                <a:lumMod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4657" y="2452081"/>
            <a:ext cx="5948412" cy="4293413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950257" y="1550229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08017" y="365893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093" y="34990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«Маленький математик»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4" descr="D:\Рабочие документы\Нагл., дид. материал по автоматизации проблемных звуков\1.1 Свистящие ЗВУК-С\2-Карт.материал для авт.звука в составе слов\Сделать презентацию(на уровне слов-назови)\SWScan00010027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337084" y="1619752"/>
            <a:ext cx="7000875" cy="4941888"/>
          </a:xfrm>
          <a:prstGeom prst="rect">
            <a:avLst/>
          </a:prstGeom>
          <a:ln>
            <a:solidFill>
              <a:schemeClr val="tx2">
                <a:lumMod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67" y="2786243"/>
            <a:ext cx="3979862" cy="3979862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85689" y="1619752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85689" y="429420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8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41723" y="2053941"/>
            <a:ext cx="5643562" cy="3214688"/>
          </a:xfrm>
          <a:prstGeom prst="rect">
            <a:avLst/>
          </a:prstGeom>
          <a:ln>
            <a:solidFill>
              <a:schemeClr val="tx2">
                <a:lumMod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02517" y="2053941"/>
            <a:ext cx="2071687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Молоко возит – 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молоковоз,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Рыбу возит – 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рыбовоз, 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Воду возит  - 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... ,</a:t>
            </a:r>
            <a:br>
              <a:rPr lang="ru-RU" b="1" dirty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Хлеб возит  - 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... ,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Лес возит – </a:t>
            </a:r>
          </a:p>
          <a:p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... </a:t>
            </a:r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  <a:p>
            <a:endParaRPr lang="ru-RU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093" y="34990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«Образуй новое слово»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036" y="3326732"/>
            <a:ext cx="3883794" cy="3883794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82153" y="1550229"/>
            <a:ext cx="406400" cy="4064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91298" y="423645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7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3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8845" y="108022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«Определи место звука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слове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39416" y="1174495"/>
            <a:ext cx="7000924" cy="5791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5255" y="1058779"/>
            <a:ext cx="6858000" cy="68580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53277" y="1308351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53277" y="2741446"/>
            <a:ext cx="406400" cy="4064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85360" y="446131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81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63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9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038" y="1077908"/>
            <a:ext cx="587372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Спасибо за твой </a:t>
            </a:r>
          </a:p>
          <a:p>
            <a:r>
              <a:rPr lang="ru-RU" sz="5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труд! </a:t>
            </a:r>
          </a:p>
          <a:p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До новых встреч!</a:t>
            </a: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90367" y="21673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0" y="1484958"/>
            <a:ext cx="11975335" cy="50016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	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1. </a:t>
            </a:r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Крупенчук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, О.И. Артикуляционная гимнастика [Текст] / О.И. </a:t>
            </a:r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Крупенчук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, Т.А. Воробьева – СПб: Литера, 2016.- 96 с. </a:t>
            </a:r>
          </a:p>
          <a:p>
            <a:pPr algn="just"/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2. Комарова, Л.А. Автоматизация звука С в игровых упражнениях: Альбом дошкольника [Текст]  / Л.А. Комарова – М.: Гном, 2019. – 32 с.</a:t>
            </a:r>
          </a:p>
          <a:p>
            <a:pPr algn="just"/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3. Ткаченко, Т.А. Логопедическая энциклопедия [Текст]  / Т.А. Ткаченко – М.: Мир книги, 2010. – 310 с.</a:t>
            </a:r>
          </a:p>
          <a:p>
            <a:pPr algn="just"/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https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: //</a:t>
            </a:r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fixies.fandom.com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</a:t>
            </a:r>
            <a:r>
              <a:rPr lang="en-US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ru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</a:t>
            </a:r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wiki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 </a:t>
            </a:r>
          </a:p>
          <a:p>
            <a:pPr marL="0" indent="0" algn="just">
              <a:buNone/>
            </a:pPr>
            <a:endParaRPr lang="ru-RU" sz="3200" dirty="0" smtClean="0">
              <a:solidFill>
                <a:srgbClr val="002060"/>
              </a:solidFill>
              <a:latin typeface="Century Schoolbook" panose="02040604050505020304" pitchFamily="18" charset="0"/>
            </a:endParaRPr>
          </a:p>
          <a:p>
            <a:pPr algn="just"/>
            <a:endParaRPr lang="ru-RU" sz="3200" dirty="0" smtClean="0">
              <a:solidFill>
                <a:srgbClr val="002060"/>
              </a:solidFill>
              <a:latin typeface="Century Schoolbook" panose="02040604050505020304" pitchFamily="18" charset="0"/>
            </a:endParaRPr>
          </a:p>
          <a:p>
            <a:pPr algn="just"/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1141" y="708042"/>
            <a:ext cx="8316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Список используемой литературы:</a:t>
            </a: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073246" y="128175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0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7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8738" y="403741"/>
            <a:ext cx="102284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Уважаемые родители!</a:t>
            </a:r>
            <a:b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Для правильной автоматизации звука соблюдайте следующие рекомендации: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086" y="2061210"/>
            <a:ext cx="1174282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Занятия должны носить регулярный характер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FontTx/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Занятия необходимо проводить в спокойной, доброжелательной обстановке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Отрабатывать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задания на автоматизацию следует только тогда, когда ребенок научился правильно произносить необходимый звук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Важно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постоянно следить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правильным произношением автоматизируемого звука. При возникновении ошибок необходимо поправлять ребенка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Хвалите ребенка, радуйтесь его результатам, связанным с положительной отметкой.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91983" y="1348874"/>
            <a:ext cx="406400" cy="4064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91983" y="2706036"/>
            <a:ext cx="406400" cy="4064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37439" y="48139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2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1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7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846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1962" y="488043"/>
            <a:ext cx="9067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изолированно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«Помоги 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Нолику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пройти лабиринт»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4" descr="http://www.kriblyboo.com/content/images/918860cd-57ee-41d7-b5e5-d11eb17e5541_w400_h0_p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FFB"/>
              </a:clrFrom>
              <a:clrTo>
                <a:srgbClr val="FBFFFB">
                  <a:alpha val="0"/>
                </a:srgbClr>
              </a:clrTo>
            </a:clrChange>
          </a:blip>
          <a:srcRect b="92"/>
          <a:stretch>
            <a:fillRect/>
          </a:stretch>
        </p:blipFill>
        <p:spPr bwMode="auto">
          <a:xfrm>
            <a:off x="892707" y="2073969"/>
            <a:ext cx="4564818" cy="489087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442" y="2858704"/>
            <a:ext cx="4735238" cy="3893418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86816" y="20739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3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40719" y="37254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«Прятки»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2" descr="D:\Рабочие документы\Нагл., дид. материал по автоматизации проблемных звуков\1.1 Свистящие ЗВУК-С\2-Карт.материал для авт.звука в составе слов\Сделать презентацию(на уровне слов-назови)\SWScan00010024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1746954" y="2090421"/>
            <a:ext cx="3500462" cy="3500462"/>
          </a:xfrm>
          <a:prstGeom prst="ellipse">
            <a:avLst/>
          </a:prstGeom>
          <a:ln w="63500" cap="rnd">
            <a:solidFill>
              <a:schemeClr val="tx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3" descr="D:\Рабочие документы\Нагл., дид. материал по автоматизации проблемных звуков\1.1 Свистящие ЗВУК-С\2-Карт.материал для авт.звука в составе слов\Сделать презентацию(на уровне слов-назови)\SWScan000100254.jpg"/>
          <p:cNvPicPr>
            <a:picLocks noChangeAspect="1" noChangeArrowheads="1"/>
          </p:cNvPicPr>
          <p:nvPr/>
        </p:nvPicPr>
        <p:blipFill>
          <a:blip r:embed="rId8" cstate="print"/>
          <a:srcRect l="1513" t="1470" r="1647" b="1470"/>
          <a:stretch>
            <a:fillRect/>
          </a:stretch>
        </p:blipFill>
        <p:spPr bwMode="auto">
          <a:xfrm>
            <a:off x="7246768" y="1689674"/>
            <a:ext cx="4572032" cy="4714908"/>
          </a:xfrm>
          <a:prstGeom prst="rect">
            <a:avLst/>
          </a:prstGeom>
          <a:ln w="38100" cap="sq">
            <a:solidFill>
              <a:schemeClr val="tx2">
                <a:lumMod val="9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76" b="99636" l="6208" r="951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548" y="3231318"/>
            <a:ext cx="2266904" cy="36266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243" y="3160653"/>
            <a:ext cx="3029687" cy="486046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90243" y="1369669"/>
            <a:ext cx="406400" cy="4064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90243" y="364072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8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4092" y="263272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«Найди одинаковые предметы»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16144" y="1857693"/>
            <a:ext cx="5837919" cy="4946330"/>
          </a:xfrm>
          <a:prstGeom prst="rect">
            <a:avLst/>
          </a:prstGeom>
          <a:ln w="190500" cap="sq">
            <a:solidFill>
              <a:schemeClr val="tx2">
                <a:lumMod val="9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20" y="3377280"/>
            <a:ext cx="6369445" cy="3453732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97861" y="1560629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97861" y="354343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3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2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4092" y="263272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«Один - много»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 descr="D:\Рабочие документы\Комплекты наглядного материала (переработать)\ИншаковаО.Б. Альбом для логопеда(обследование).2008г\Стр. 123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70131" y="1955847"/>
            <a:ext cx="7786742" cy="463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440" y="2505776"/>
            <a:ext cx="4484571" cy="4484571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30484" y="1752647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30484" y="395732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07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7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4092" y="263272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«Самолеты»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6392" y="2193799"/>
            <a:ext cx="7724146" cy="3427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653" y="3378467"/>
            <a:ext cx="4231864" cy="3479533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69517" y="1560629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69517" y="39074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2967" y="523154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«Найди лишний предмет»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75923" y="1901834"/>
            <a:ext cx="542925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75923" y="2955140"/>
            <a:ext cx="54292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75923" y="4191251"/>
            <a:ext cx="54292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75923" y="5482924"/>
            <a:ext cx="542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980" y="2757367"/>
            <a:ext cx="3979862" cy="3979862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28980" y="1317083"/>
            <a:ext cx="406400" cy="4064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2898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3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3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2967" y="523154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[с] в словах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Игра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«Найди лишний предмет»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82967" y="1859804"/>
            <a:ext cx="26431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58439" y="1749467"/>
            <a:ext cx="2260600" cy="192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20359" y="1723483"/>
            <a:ext cx="2065814" cy="192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51642" y="2615866"/>
            <a:ext cx="13462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19039" y="2730325"/>
            <a:ext cx="1381125" cy="199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70664" y="4327002"/>
            <a:ext cx="26225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197841" y="4309539"/>
            <a:ext cx="2221197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820359" y="4250009"/>
            <a:ext cx="1969561" cy="23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03016" y="920118"/>
            <a:ext cx="406400" cy="4064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1113" y="4862095"/>
            <a:ext cx="406400" cy="4064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48719" y="357430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2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7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259</Words>
  <Application>Microsoft Office PowerPoint</Application>
  <PresentationFormat>Широкоэкранный</PresentationFormat>
  <Paragraphs>51</Paragraphs>
  <Slides>15</Slides>
  <Notes>0</Notes>
  <HiddenSlides>0</HiddenSlides>
  <MMClips>30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Century</vt:lpstr>
      <vt:lpstr>Century Schoolbook</vt:lpstr>
      <vt:lpstr>Constantia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Alexandra</dc:creator>
  <cp:lastModifiedBy>Alexandra</cp:lastModifiedBy>
  <cp:revision>17</cp:revision>
  <dcterms:created xsi:type="dcterms:W3CDTF">2020-05-18T04:57:31Z</dcterms:created>
  <dcterms:modified xsi:type="dcterms:W3CDTF">2020-05-18T14:05:29Z</dcterms:modified>
</cp:coreProperties>
</file>