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21"/>
  </p:notesMasterIdLst>
  <p:sldIdLst>
    <p:sldId id="257" r:id="rId4"/>
    <p:sldId id="271" r:id="rId5"/>
    <p:sldId id="274" r:id="rId6"/>
    <p:sldId id="261" r:id="rId7"/>
    <p:sldId id="259" r:id="rId8"/>
    <p:sldId id="263" r:id="rId9"/>
    <p:sldId id="265" r:id="rId10"/>
    <p:sldId id="277" r:id="rId11"/>
    <p:sldId id="273" r:id="rId12"/>
    <p:sldId id="266" r:id="rId13"/>
    <p:sldId id="268" r:id="rId14"/>
    <p:sldId id="270" r:id="rId15"/>
    <p:sldId id="278" r:id="rId16"/>
    <p:sldId id="279" r:id="rId17"/>
    <p:sldId id="280" r:id="rId18"/>
    <p:sldId id="281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D8E04B-42EE-432E-A212-5477A9265529}" type="doc">
      <dgm:prSet loTypeId="urn:microsoft.com/office/officeart/2005/8/layout/list1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2A8A788E-6F47-4FF2-87B2-744A4A67F051}">
      <dgm:prSet phldrT="[Текст]" custT="1"/>
      <dgm:spPr/>
      <dgm:t>
        <a:bodyPr/>
        <a:lstStyle/>
        <a:p>
          <a:r>
            <a:rPr lang="ru-RU" sz="2400" b="1" smtClean="0">
              <a:latin typeface="Constantia" pitchFamily="18" charset="0"/>
            </a:rPr>
            <a:t>справедливость</a:t>
          </a:r>
          <a:endParaRPr lang="ru-RU" sz="2400" b="1" dirty="0">
            <a:latin typeface="Constantia" pitchFamily="18" charset="0"/>
          </a:endParaRPr>
        </a:p>
      </dgm:t>
    </dgm:pt>
    <dgm:pt modelId="{2B9003D1-09F6-4E7E-9DE2-ACF5681B9423}" type="parTrans" cxnId="{9E3C9250-57BA-4FA1-9DB2-4274C2400BF9}">
      <dgm:prSet/>
      <dgm:spPr/>
      <dgm:t>
        <a:bodyPr/>
        <a:lstStyle/>
        <a:p>
          <a:endParaRPr lang="ru-RU"/>
        </a:p>
      </dgm:t>
    </dgm:pt>
    <dgm:pt modelId="{9099AEAC-DBCB-43A3-8E3A-9AF8912165C4}" type="sibTrans" cxnId="{9E3C9250-57BA-4FA1-9DB2-4274C2400BF9}">
      <dgm:prSet/>
      <dgm:spPr/>
      <dgm:t>
        <a:bodyPr/>
        <a:lstStyle/>
        <a:p>
          <a:endParaRPr lang="ru-RU"/>
        </a:p>
      </dgm:t>
    </dgm:pt>
    <dgm:pt modelId="{8145D22A-A8E3-49B7-B742-22838FF33E20}">
      <dgm:prSet phldrT="[Текст]" custT="1"/>
      <dgm:spPr/>
      <dgm:t>
        <a:bodyPr/>
        <a:lstStyle/>
        <a:p>
          <a:r>
            <a:rPr lang="ru-RU" sz="2400" b="1" smtClean="0"/>
            <a:t>целеустремленность</a:t>
          </a:r>
          <a:endParaRPr lang="ru-RU" sz="2400" b="1" dirty="0"/>
        </a:p>
      </dgm:t>
    </dgm:pt>
    <dgm:pt modelId="{88C4BF10-00E5-40BC-AC94-BAF95FDCDC2F}" type="parTrans" cxnId="{B0428D65-EAE8-47BD-80B1-8D3754880E6F}">
      <dgm:prSet/>
      <dgm:spPr/>
      <dgm:t>
        <a:bodyPr/>
        <a:lstStyle/>
        <a:p>
          <a:endParaRPr lang="ru-RU"/>
        </a:p>
      </dgm:t>
    </dgm:pt>
    <dgm:pt modelId="{EBEC712C-F095-4BE1-9DDE-BA5F119B06A8}" type="sibTrans" cxnId="{B0428D65-EAE8-47BD-80B1-8D3754880E6F}">
      <dgm:prSet/>
      <dgm:spPr/>
      <dgm:t>
        <a:bodyPr/>
        <a:lstStyle/>
        <a:p>
          <a:endParaRPr lang="ru-RU"/>
        </a:p>
      </dgm:t>
    </dgm:pt>
    <dgm:pt modelId="{A16E8B68-A16C-4D40-90D4-6C42406C4B6F}">
      <dgm:prSet phldrT="[Текст]" custT="1"/>
      <dgm:spPr/>
      <dgm:t>
        <a:bodyPr/>
        <a:lstStyle/>
        <a:p>
          <a:pPr algn="ctr"/>
          <a:r>
            <a:rPr lang="ru-RU" sz="2400" b="1" dirty="0" smtClean="0">
              <a:latin typeface="Constantia" pitchFamily="18" charset="0"/>
            </a:rPr>
            <a:t>ответственность</a:t>
          </a:r>
          <a:endParaRPr lang="ru-RU" sz="2400" b="1" dirty="0">
            <a:latin typeface="Constantia" pitchFamily="18" charset="0"/>
          </a:endParaRPr>
        </a:p>
      </dgm:t>
    </dgm:pt>
    <dgm:pt modelId="{9FB2A508-9975-4927-A507-F20E83DB9B9A}" type="sibTrans" cxnId="{45FE367E-02AB-43EA-9833-AEC990CE1F8F}">
      <dgm:prSet/>
      <dgm:spPr/>
      <dgm:t>
        <a:bodyPr/>
        <a:lstStyle/>
        <a:p>
          <a:endParaRPr lang="ru-RU"/>
        </a:p>
      </dgm:t>
    </dgm:pt>
    <dgm:pt modelId="{9734F2DD-807C-4E74-89AB-446538C96AD1}" type="parTrans" cxnId="{45FE367E-02AB-43EA-9833-AEC990CE1F8F}">
      <dgm:prSet/>
      <dgm:spPr/>
      <dgm:t>
        <a:bodyPr/>
        <a:lstStyle/>
        <a:p>
          <a:endParaRPr lang="ru-RU"/>
        </a:p>
      </dgm:t>
    </dgm:pt>
    <dgm:pt modelId="{2197B1CD-3337-42A8-8C32-E040FB70A565}" type="pres">
      <dgm:prSet presAssocID="{53D8E04B-42EE-432E-A212-5477A926552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51553E-2BC8-4538-AA5F-3E58D848F1DC}" type="pres">
      <dgm:prSet presAssocID="{A16E8B68-A16C-4D40-90D4-6C42406C4B6F}" presName="parentLin" presStyleCnt="0"/>
      <dgm:spPr/>
    </dgm:pt>
    <dgm:pt modelId="{150703E7-2F23-477A-815C-5BB9D85E2346}" type="pres">
      <dgm:prSet presAssocID="{A16E8B68-A16C-4D40-90D4-6C42406C4B6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260F000-FD1C-4CEC-B489-53A87478D7B1}" type="pres">
      <dgm:prSet presAssocID="{A16E8B68-A16C-4D40-90D4-6C42406C4B6F}" presName="parentText" presStyleLbl="node1" presStyleIdx="0" presStyleCnt="3" custScaleX="116172" custLinFactNeighborX="3290" custLinFactNeighborY="65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651F5D-AC18-4C84-8CB0-403F08DE712C}" type="pres">
      <dgm:prSet presAssocID="{A16E8B68-A16C-4D40-90D4-6C42406C4B6F}" presName="negativeSpace" presStyleCnt="0"/>
      <dgm:spPr/>
    </dgm:pt>
    <dgm:pt modelId="{400DBEE5-37E5-4310-A1CE-CDC6E0273840}" type="pres">
      <dgm:prSet presAssocID="{A16E8B68-A16C-4D40-90D4-6C42406C4B6F}" presName="childText" presStyleLbl="conFgAcc1" presStyleIdx="0" presStyleCnt="3">
        <dgm:presLayoutVars>
          <dgm:bulletEnabled val="1"/>
        </dgm:presLayoutVars>
      </dgm:prSet>
      <dgm:spPr/>
    </dgm:pt>
    <dgm:pt modelId="{4FBF32A4-26F6-48FC-82DE-19966DAE13C2}" type="pres">
      <dgm:prSet presAssocID="{9FB2A508-9975-4927-A507-F20E83DB9B9A}" presName="spaceBetweenRectangles" presStyleCnt="0"/>
      <dgm:spPr/>
    </dgm:pt>
    <dgm:pt modelId="{4217815E-353E-419E-8D34-30338C62D526}" type="pres">
      <dgm:prSet presAssocID="{2A8A788E-6F47-4FF2-87B2-744A4A67F051}" presName="parentLin" presStyleCnt="0"/>
      <dgm:spPr/>
    </dgm:pt>
    <dgm:pt modelId="{22668FE8-FD0F-4230-8882-10F34C83E59F}" type="pres">
      <dgm:prSet presAssocID="{2A8A788E-6F47-4FF2-87B2-744A4A67F05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FA1F0A1-5B7E-4F94-AA65-76AA3C7E37E3}" type="pres">
      <dgm:prSet presAssocID="{2A8A788E-6F47-4FF2-87B2-744A4A67F051}" presName="parentText" presStyleLbl="node1" presStyleIdx="1" presStyleCnt="3" custScaleX="1151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A007B-0799-42D4-B004-B063DD58E6F8}" type="pres">
      <dgm:prSet presAssocID="{2A8A788E-6F47-4FF2-87B2-744A4A67F051}" presName="negativeSpace" presStyleCnt="0"/>
      <dgm:spPr/>
    </dgm:pt>
    <dgm:pt modelId="{B0E322E9-0B63-40BA-9423-E1FEA808B3B8}" type="pres">
      <dgm:prSet presAssocID="{2A8A788E-6F47-4FF2-87B2-744A4A67F051}" presName="childText" presStyleLbl="conFgAcc1" presStyleIdx="1" presStyleCnt="3">
        <dgm:presLayoutVars>
          <dgm:bulletEnabled val="1"/>
        </dgm:presLayoutVars>
      </dgm:prSet>
      <dgm:spPr/>
    </dgm:pt>
    <dgm:pt modelId="{EFB431FF-C49C-4712-B98F-59C860A630C1}" type="pres">
      <dgm:prSet presAssocID="{9099AEAC-DBCB-43A3-8E3A-9AF8912165C4}" presName="spaceBetweenRectangles" presStyleCnt="0"/>
      <dgm:spPr/>
    </dgm:pt>
    <dgm:pt modelId="{883AD563-6AB9-4C2E-99C5-E94BE3B947AF}" type="pres">
      <dgm:prSet presAssocID="{8145D22A-A8E3-49B7-B742-22838FF33E20}" presName="parentLin" presStyleCnt="0"/>
      <dgm:spPr/>
    </dgm:pt>
    <dgm:pt modelId="{FE5BE90E-FA58-43F4-87D5-FA0CCB61FDB3}" type="pres">
      <dgm:prSet presAssocID="{8145D22A-A8E3-49B7-B742-22838FF33E2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FEDD3DC-D9F2-4DD8-A13A-211338B43D06}" type="pres">
      <dgm:prSet presAssocID="{8145D22A-A8E3-49B7-B742-22838FF33E20}" presName="parentText" presStyleLbl="node1" presStyleIdx="2" presStyleCnt="3" custScaleX="1267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471598-6D66-4096-8DC7-C72FBFDBB13F}" type="pres">
      <dgm:prSet presAssocID="{8145D22A-A8E3-49B7-B742-22838FF33E20}" presName="negativeSpace" presStyleCnt="0"/>
      <dgm:spPr/>
    </dgm:pt>
    <dgm:pt modelId="{B90FFCF1-19E8-4089-9DAA-180D6BDE9098}" type="pres">
      <dgm:prSet presAssocID="{8145D22A-A8E3-49B7-B742-22838FF33E20}" presName="childText" presStyleLbl="conFgAcc1" presStyleIdx="2" presStyleCnt="3" custLinFactNeighborX="3236" custLinFactNeighborY="-8996">
        <dgm:presLayoutVars>
          <dgm:bulletEnabled val="1"/>
        </dgm:presLayoutVars>
      </dgm:prSet>
      <dgm:spPr/>
    </dgm:pt>
  </dgm:ptLst>
  <dgm:cxnLst>
    <dgm:cxn modelId="{B0428D65-EAE8-47BD-80B1-8D3754880E6F}" srcId="{53D8E04B-42EE-432E-A212-5477A9265529}" destId="{8145D22A-A8E3-49B7-B742-22838FF33E20}" srcOrd="2" destOrd="0" parTransId="{88C4BF10-00E5-40BC-AC94-BAF95FDCDC2F}" sibTransId="{EBEC712C-F095-4BE1-9DDE-BA5F119B06A8}"/>
    <dgm:cxn modelId="{45FE367E-02AB-43EA-9833-AEC990CE1F8F}" srcId="{53D8E04B-42EE-432E-A212-5477A9265529}" destId="{A16E8B68-A16C-4D40-90D4-6C42406C4B6F}" srcOrd="0" destOrd="0" parTransId="{9734F2DD-807C-4E74-89AB-446538C96AD1}" sibTransId="{9FB2A508-9975-4927-A507-F20E83DB9B9A}"/>
    <dgm:cxn modelId="{9E3C9250-57BA-4FA1-9DB2-4274C2400BF9}" srcId="{53D8E04B-42EE-432E-A212-5477A9265529}" destId="{2A8A788E-6F47-4FF2-87B2-744A4A67F051}" srcOrd="1" destOrd="0" parTransId="{2B9003D1-09F6-4E7E-9DE2-ACF5681B9423}" sibTransId="{9099AEAC-DBCB-43A3-8E3A-9AF8912165C4}"/>
    <dgm:cxn modelId="{BBBA67CB-744D-441B-ABF3-B192E56748AF}" type="presOf" srcId="{53D8E04B-42EE-432E-A212-5477A9265529}" destId="{2197B1CD-3337-42A8-8C32-E040FB70A565}" srcOrd="0" destOrd="0" presId="urn:microsoft.com/office/officeart/2005/8/layout/list1"/>
    <dgm:cxn modelId="{F526AA3F-08D3-451F-8D36-9111FFD478D3}" type="presOf" srcId="{8145D22A-A8E3-49B7-B742-22838FF33E20}" destId="{FE5BE90E-FA58-43F4-87D5-FA0CCB61FDB3}" srcOrd="0" destOrd="0" presId="urn:microsoft.com/office/officeart/2005/8/layout/list1"/>
    <dgm:cxn modelId="{E83FF48C-5CA9-4A74-BC76-914994BF4625}" type="presOf" srcId="{2A8A788E-6F47-4FF2-87B2-744A4A67F051}" destId="{6FA1F0A1-5B7E-4F94-AA65-76AA3C7E37E3}" srcOrd="1" destOrd="0" presId="urn:microsoft.com/office/officeart/2005/8/layout/list1"/>
    <dgm:cxn modelId="{5A8A8D5A-D5D8-4495-B792-ADACF9CFF148}" type="presOf" srcId="{8145D22A-A8E3-49B7-B742-22838FF33E20}" destId="{DFEDD3DC-D9F2-4DD8-A13A-211338B43D06}" srcOrd="1" destOrd="0" presId="urn:microsoft.com/office/officeart/2005/8/layout/list1"/>
    <dgm:cxn modelId="{27628C0C-10DA-48D3-ADF0-242FFA321C14}" type="presOf" srcId="{A16E8B68-A16C-4D40-90D4-6C42406C4B6F}" destId="{9260F000-FD1C-4CEC-B489-53A87478D7B1}" srcOrd="1" destOrd="0" presId="urn:microsoft.com/office/officeart/2005/8/layout/list1"/>
    <dgm:cxn modelId="{6C86925C-F655-4A9C-95E6-451AE03F86C5}" type="presOf" srcId="{A16E8B68-A16C-4D40-90D4-6C42406C4B6F}" destId="{150703E7-2F23-477A-815C-5BB9D85E2346}" srcOrd="0" destOrd="0" presId="urn:microsoft.com/office/officeart/2005/8/layout/list1"/>
    <dgm:cxn modelId="{3D371D17-2AC9-4AB4-9BC8-C40437C38DAA}" type="presOf" srcId="{2A8A788E-6F47-4FF2-87B2-744A4A67F051}" destId="{22668FE8-FD0F-4230-8882-10F34C83E59F}" srcOrd="0" destOrd="0" presId="urn:microsoft.com/office/officeart/2005/8/layout/list1"/>
    <dgm:cxn modelId="{EC70C5B8-B00E-42D5-9994-A6318FA20169}" type="presParOf" srcId="{2197B1CD-3337-42A8-8C32-E040FB70A565}" destId="{8451553E-2BC8-4538-AA5F-3E58D848F1DC}" srcOrd="0" destOrd="0" presId="urn:microsoft.com/office/officeart/2005/8/layout/list1"/>
    <dgm:cxn modelId="{9ED82B33-CBE7-464A-ABF0-A59875C38BF2}" type="presParOf" srcId="{8451553E-2BC8-4538-AA5F-3E58D848F1DC}" destId="{150703E7-2F23-477A-815C-5BB9D85E2346}" srcOrd="0" destOrd="0" presId="urn:microsoft.com/office/officeart/2005/8/layout/list1"/>
    <dgm:cxn modelId="{63F5F84D-EC33-4437-B0DF-EAB0C3997EC9}" type="presParOf" srcId="{8451553E-2BC8-4538-AA5F-3E58D848F1DC}" destId="{9260F000-FD1C-4CEC-B489-53A87478D7B1}" srcOrd="1" destOrd="0" presId="urn:microsoft.com/office/officeart/2005/8/layout/list1"/>
    <dgm:cxn modelId="{05BC0F0A-B9FB-4943-A9D0-A30646085E4F}" type="presParOf" srcId="{2197B1CD-3337-42A8-8C32-E040FB70A565}" destId="{6D651F5D-AC18-4C84-8CB0-403F08DE712C}" srcOrd="1" destOrd="0" presId="urn:microsoft.com/office/officeart/2005/8/layout/list1"/>
    <dgm:cxn modelId="{692B3B35-B4F4-485C-BCFE-7BB6E332C8B6}" type="presParOf" srcId="{2197B1CD-3337-42A8-8C32-E040FB70A565}" destId="{400DBEE5-37E5-4310-A1CE-CDC6E0273840}" srcOrd="2" destOrd="0" presId="urn:microsoft.com/office/officeart/2005/8/layout/list1"/>
    <dgm:cxn modelId="{F42A2EE6-D274-46AB-A6C9-33E5D5834927}" type="presParOf" srcId="{2197B1CD-3337-42A8-8C32-E040FB70A565}" destId="{4FBF32A4-26F6-48FC-82DE-19966DAE13C2}" srcOrd="3" destOrd="0" presId="urn:microsoft.com/office/officeart/2005/8/layout/list1"/>
    <dgm:cxn modelId="{218C8BB1-DE81-421E-9C68-F1D1F4E36F51}" type="presParOf" srcId="{2197B1CD-3337-42A8-8C32-E040FB70A565}" destId="{4217815E-353E-419E-8D34-30338C62D526}" srcOrd="4" destOrd="0" presId="urn:microsoft.com/office/officeart/2005/8/layout/list1"/>
    <dgm:cxn modelId="{31A41561-5DE8-455B-AF27-00B507DEB0B6}" type="presParOf" srcId="{4217815E-353E-419E-8D34-30338C62D526}" destId="{22668FE8-FD0F-4230-8882-10F34C83E59F}" srcOrd="0" destOrd="0" presId="urn:microsoft.com/office/officeart/2005/8/layout/list1"/>
    <dgm:cxn modelId="{53D44733-99B4-43D2-937A-F29763967CAF}" type="presParOf" srcId="{4217815E-353E-419E-8D34-30338C62D526}" destId="{6FA1F0A1-5B7E-4F94-AA65-76AA3C7E37E3}" srcOrd="1" destOrd="0" presId="urn:microsoft.com/office/officeart/2005/8/layout/list1"/>
    <dgm:cxn modelId="{0A13F81A-B0BC-4D87-9FE8-23E3A3B662FA}" type="presParOf" srcId="{2197B1CD-3337-42A8-8C32-E040FB70A565}" destId="{898A007B-0799-42D4-B004-B063DD58E6F8}" srcOrd="5" destOrd="0" presId="urn:microsoft.com/office/officeart/2005/8/layout/list1"/>
    <dgm:cxn modelId="{E9708E54-439F-45AD-8C8A-DE9AD8718C99}" type="presParOf" srcId="{2197B1CD-3337-42A8-8C32-E040FB70A565}" destId="{B0E322E9-0B63-40BA-9423-E1FEA808B3B8}" srcOrd="6" destOrd="0" presId="urn:microsoft.com/office/officeart/2005/8/layout/list1"/>
    <dgm:cxn modelId="{0761679E-F7CA-43E9-A90E-0905E06F5671}" type="presParOf" srcId="{2197B1CD-3337-42A8-8C32-E040FB70A565}" destId="{EFB431FF-C49C-4712-B98F-59C860A630C1}" srcOrd="7" destOrd="0" presId="urn:microsoft.com/office/officeart/2005/8/layout/list1"/>
    <dgm:cxn modelId="{C01FE217-EB5D-40FC-B5D8-0962C47F855A}" type="presParOf" srcId="{2197B1CD-3337-42A8-8C32-E040FB70A565}" destId="{883AD563-6AB9-4C2E-99C5-E94BE3B947AF}" srcOrd="8" destOrd="0" presId="urn:microsoft.com/office/officeart/2005/8/layout/list1"/>
    <dgm:cxn modelId="{A7AA3372-D1F2-4CCA-8B18-7C522E047B4E}" type="presParOf" srcId="{883AD563-6AB9-4C2E-99C5-E94BE3B947AF}" destId="{FE5BE90E-FA58-43F4-87D5-FA0CCB61FDB3}" srcOrd="0" destOrd="0" presId="urn:microsoft.com/office/officeart/2005/8/layout/list1"/>
    <dgm:cxn modelId="{2A810276-EA77-4C0E-BC0D-70B923F85FFE}" type="presParOf" srcId="{883AD563-6AB9-4C2E-99C5-E94BE3B947AF}" destId="{DFEDD3DC-D9F2-4DD8-A13A-211338B43D06}" srcOrd="1" destOrd="0" presId="urn:microsoft.com/office/officeart/2005/8/layout/list1"/>
    <dgm:cxn modelId="{807C5A27-884D-434A-86ED-2CCAE909D4C2}" type="presParOf" srcId="{2197B1CD-3337-42A8-8C32-E040FB70A565}" destId="{4F471598-6D66-4096-8DC7-C72FBFDBB13F}" srcOrd="9" destOrd="0" presId="urn:microsoft.com/office/officeart/2005/8/layout/list1"/>
    <dgm:cxn modelId="{BFAC75A4-6B3F-4589-8BD9-A4AED79F61B4}" type="presParOf" srcId="{2197B1CD-3337-42A8-8C32-E040FB70A565}" destId="{B90FFCF1-19E8-4089-9DAA-180D6BDE909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218B14-C273-4EAB-87AB-94DBF7844835}" type="doc">
      <dgm:prSet loTypeId="urn:microsoft.com/office/officeart/2005/8/layout/list1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35F6952-A4F2-4187-A8C2-9015A8AEECC2}">
      <dgm:prSet phldrT="[Текст]" custT="1"/>
      <dgm:spPr/>
      <dgm:t>
        <a:bodyPr/>
        <a:lstStyle/>
        <a:p>
          <a:r>
            <a:rPr lang="ru-RU" sz="2400" b="1" smtClean="0">
              <a:latin typeface="Constantia" pitchFamily="18" charset="0"/>
            </a:rPr>
            <a:t>толерантность</a:t>
          </a:r>
          <a:endParaRPr lang="ru-RU" sz="2400" b="1" dirty="0">
            <a:latin typeface="Constantia" pitchFamily="18" charset="0"/>
          </a:endParaRPr>
        </a:p>
      </dgm:t>
    </dgm:pt>
    <dgm:pt modelId="{B611051B-A637-4590-AA1A-F66D9CF17AF5}" type="parTrans" cxnId="{CD9AD8AB-30AD-4057-B839-F44C91DE48C1}">
      <dgm:prSet/>
      <dgm:spPr/>
      <dgm:t>
        <a:bodyPr/>
        <a:lstStyle/>
        <a:p>
          <a:endParaRPr lang="ru-RU"/>
        </a:p>
      </dgm:t>
    </dgm:pt>
    <dgm:pt modelId="{6FD79008-BA5C-48C3-A24C-5BFFD3994A2C}" type="sibTrans" cxnId="{CD9AD8AB-30AD-4057-B839-F44C91DE48C1}">
      <dgm:prSet/>
      <dgm:spPr/>
      <dgm:t>
        <a:bodyPr/>
        <a:lstStyle/>
        <a:p>
          <a:endParaRPr lang="ru-RU"/>
        </a:p>
      </dgm:t>
    </dgm:pt>
    <dgm:pt modelId="{817E4384-9C93-47C8-874E-7A91D3B507ED}">
      <dgm:prSet phldrT="[Текст]" custT="1"/>
      <dgm:spPr/>
      <dgm:t>
        <a:bodyPr/>
        <a:lstStyle/>
        <a:p>
          <a:r>
            <a:rPr lang="ru-RU" sz="2400" b="1" smtClean="0">
              <a:latin typeface="Constantia" pitchFamily="18" charset="0"/>
            </a:rPr>
            <a:t>творчество</a:t>
          </a:r>
          <a:endParaRPr lang="ru-RU" sz="2400" b="1" dirty="0">
            <a:latin typeface="Constantia" pitchFamily="18" charset="0"/>
          </a:endParaRPr>
        </a:p>
      </dgm:t>
    </dgm:pt>
    <dgm:pt modelId="{10C15EB9-4ACA-4650-9E4E-1283775C42B4}" type="parTrans" cxnId="{A276A955-03B9-473F-98B6-C324CE847A79}">
      <dgm:prSet/>
      <dgm:spPr/>
      <dgm:t>
        <a:bodyPr/>
        <a:lstStyle/>
        <a:p>
          <a:endParaRPr lang="ru-RU"/>
        </a:p>
      </dgm:t>
    </dgm:pt>
    <dgm:pt modelId="{A0666DAB-0071-45D6-B881-35A97ADDAFB5}" type="sibTrans" cxnId="{A276A955-03B9-473F-98B6-C324CE847A79}">
      <dgm:prSet/>
      <dgm:spPr/>
      <dgm:t>
        <a:bodyPr/>
        <a:lstStyle/>
        <a:p>
          <a:endParaRPr lang="ru-RU"/>
        </a:p>
      </dgm:t>
    </dgm:pt>
    <dgm:pt modelId="{5573AF42-B905-473D-9C8A-67FDC94AE704}">
      <dgm:prSet phldrT="[Текст]" custT="1"/>
      <dgm:spPr/>
      <dgm:t>
        <a:bodyPr/>
        <a:lstStyle/>
        <a:p>
          <a:r>
            <a:rPr lang="ru-RU" sz="2400" b="1" dirty="0" smtClean="0">
              <a:latin typeface="Constantia" pitchFamily="18" charset="0"/>
            </a:rPr>
            <a:t>доверие</a:t>
          </a:r>
          <a:endParaRPr lang="ru-RU" sz="2400" b="1" dirty="0">
            <a:latin typeface="Constantia" pitchFamily="18" charset="0"/>
          </a:endParaRPr>
        </a:p>
      </dgm:t>
    </dgm:pt>
    <dgm:pt modelId="{72777177-F73E-40D4-9275-921C453E7FF7}" type="sibTrans" cxnId="{2C3920A0-F671-470F-8D2B-73100C690C2D}">
      <dgm:prSet/>
      <dgm:spPr/>
      <dgm:t>
        <a:bodyPr/>
        <a:lstStyle/>
        <a:p>
          <a:endParaRPr lang="ru-RU"/>
        </a:p>
      </dgm:t>
    </dgm:pt>
    <dgm:pt modelId="{CCFCB2E2-5275-49D2-A096-EEF5140D60D8}" type="parTrans" cxnId="{2C3920A0-F671-470F-8D2B-73100C690C2D}">
      <dgm:prSet/>
      <dgm:spPr/>
      <dgm:t>
        <a:bodyPr/>
        <a:lstStyle/>
        <a:p>
          <a:endParaRPr lang="ru-RU"/>
        </a:p>
      </dgm:t>
    </dgm:pt>
    <dgm:pt modelId="{4CA8FA34-0AC0-47C2-93E3-B6A1B10AE051}" type="pres">
      <dgm:prSet presAssocID="{DA218B14-C273-4EAB-87AB-94DBF78448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1BA18D-BFE5-494F-9BAF-37E1A8BFABB5}" type="pres">
      <dgm:prSet presAssocID="{5573AF42-B905-473D-9C8A-67FDC94AE704}" presName="parentLin" presStyleCnt="0"/>
      <dgm:spPr/>
    </dgm:pt>
    <dgm:pt modelId="{B1ABFEBA-BE50-49C9-94FF-643D019B9B46}" type="pres">
      <dgm:prSet presAssocID="{5573AF42-B905-473D-9C8A-67FDC94AE70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9BA0373-827B-4E2A-ADA5-578B65DBD895}" type="pres">
      <dgm:prSet presAssocID="{5573AF42-B905-473D-9C8A-67FDC94AE704}" presName="parentText" presStyleLbl="node1" presStyleIdx="0" presStyleCnt="3" custScaleX="1128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11CA0B-45BC-4833-B558-A2704D35B4AF}" type="pres">
      <dgm:prSet presAssocID="{5573AF42-B905-473D-9C8A-67FDC94AE704}" presName="negativeSpace" presStyleCnt="0"/>
      <dgm:spPr/>
    </dgm:pt>
    <dgm:pt modelId="{F04FFEC1-1B1D-475D-A5DB-4BF79FD1D159}" type="pres">
      <dgm:prSet presAssocID="{5573AF42-B905-473D-9C8A-67FDC94AE704}" presName="childText" presStyleLbl="conFgAcc1" presStyleIdx="0" presStyleCnt="3">
        <dgm:presLayoutVars>
          <dgm:bulletEnabled val="1"/>
        </dgm:presLayoutVars>
      </dgm:prSet>
      <dgm:spPr/>
    </dgm:pt>
    <dgm:pt modelId="{A1FBC7EE-F738-4869-AF47-A794F437CDC3}" type="pres">
      <dgm:prSet presAssocID="{72777177-F73E-40D4-9275-921C453E7FF7}" presName="spaceBetweenRectangles" presStyleCnt="0"/>
      <dgm:spPr/>
    </dgm:pt>
    <dgm:pt modelId="{E5251576-FC70-472A-89FE-FAD5385CE0C1}" type="pres">
      <dgm:prSet presAssocID="{D35F6952-A4F2-4187-A8C2-9015A8AEECC2}" presName="parentLin" presStyleCnt="0"/>
      <dgm:spPr/>
    </dgm:pt>
    <dgm:pt modelId="{3DD3C4D6-9765-4615-80F1-97D45E6D8CB5}" type="pres">
      <dgm:prSet presAssocID="{D35F6952-A4F2-4187-A8C2-9015A8AEECC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35A795D-5201-4D96-B3FE-5E805CF30B79}" type="pres">
      <dgm:prSet presAssocID="{D35F6952-A4F2-4187-A8C2-9015A8AEECC2}" presName="parentText" presStyleLbl="node1" presStyleIdx="1" presStyleCnt="3" custScaleX="1128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D22B3-D2CE-441B-9E39-73BEBBCA9F7D}" type="pres">
      <dgm:prSet presAssocID="{D35F6952-A4F2-4187-A8C2-9015A8AEECC2}" presName="negativeSpace" presStyleCnt="0"/>
      <dgm:spPr/>
    </dgm:pt>
    <dgm:pt modelId="{58302820-81D2-467A-9EB6-C9CC4A575F70}" type="pres">
      <dgm:prSet presAssocID="{D35F6952-A4F2-4187-A8C2-9015A8AEECC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22EB40-459B-4C31-AC7E-7A927BB3F810}" type="pres">
      <dgm:prSet presAssocID="{6FD79008-BA5C-48C3-A24C-5BFFD3994A2C}" presName="spaceBetweenRectangles" presStyleCnt="0"/>
      <dgm:spPr/>
    </dgm:pt>
    <dgm:pt modelId="{6341CEEB-C27D-49A2-86FD-7E605E7B233D}" type="pres">
      <dgm:prSet presAssocID="{817E4384-9C93-47C8-874E-7A91D3B507ED}" presName="parentLin" presStyleCnt="0"/>
      <dgm:spPr/>
    </dgm:pt>
    <dgm:pt modelId="{A995294C-F78C-4960-95F4-D19601762250}" type="pres">
      <dgm:prSet presAssocID="{817E4384-9C93-47C8-874E-7A91D3B507E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72FED43-1F79-4A19-ABFF-71E94340272D}" type="pres">
      <dgm:prSet presAssocID="{817E4384-9C93-47C8-874E-7A91D3B507ED}" presName="parentText" presStyleLbl="node1" presStyleIdx="2" presStyleCnt="3" custScaleX="1128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7B242-4387-4FD9-AEDA-D700F2F55F89}" type="pres">
      <dgm:prSet presAssocID="{817E4384-9C93-47C8-874E-7A91D3B507ED}" presName="negativeSpace" presStyleCnt="0"/>
      <dgm:spPr/>
    </dgm:pt>
    <dgm:pt modelId="{A982C317-09EB-4ED2-940A-1627C80FF106}" type="pres">
      <dgm:prSet presAssocID="{817E4384-9C93-47C8-874E-7A91D3B507E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8BC86B7-AD8D-465A-9186-3B1984DEEBA1}" type="presOf" srcId="{817E4384-9C93-47C8-874E-7A91D3B507ED}" destId="{E72FED43-1F79-4A19-ABFF-71E94340272D}" srcOrd="1" destOrd="0" presId="urn:microsoft.com/office/officeart/2005/8/layout/list1"/>
    <dgm:cxn modelId="{CD9AD8AB-30AD-4057-B839-F44C91DE48C1}" srcId="{DA218B14-C273-4EAB-87AB-94DBF7844835}" destId="{D35F6952-A4F2-4187-A8C2-9015A8AEECC2}" srcOrd="1" destOrd="0" parTransId="{B611051B-A637-4590-AA1A-F66D9CF17AF5}" sibTransId="{6FD79008-BA5C-48C3-A24C-5BFFD3994A2C}"/>
    <dgm:cxn modelId="{3AEB6A96-1253-4B63-AE00-8282E7073341}" type="presOf" srcId="{DA218B14-C273-4EAB-87AB-94DBF7844835}" destId="{4CA8FA34-0AC0-47C2-93E3-B6A1B10AE051}" srcOrd="0" destOrd="0" presId="urn:microsoft.com/office/officeart/2005/8/layout/list1"/>
    <dgm:cxn modelId="{2C3920A0-F671-470F-8D2B-73100C690C2D}" srcId="{DA218B14-C273-4EAB-87AB-94DBF7844835}" destId="{5573AF42-B905-473D-9C8A-67FDC94AE704}" srcOrd="0" destOrd="0" parTransId="{CCFCB2E2-5275-49D2-A096-EEF5140D60D8}" sibTransId="{72777177-F73E-40D4-9275-921C453E7FF7}"/>
    <dgm:cxn modelId="{07157E74-B3F6-4302-A69E-AB23CE0000D5}" type="presOf" srcId="{5573AF42-B905-473D-9C8A-67FDC94AE704}" destId="{B9BA0373-827B-4E2A-ADA5-578B65DBD895}" srcOrd="1" destOrd="0" presId="urn:microsoft.com/office/officeart/2005/8/layout/list1"/>
    <dgm:cxn modelId="{00271278-C473-4D73-B610-4873AD7EFEA7}" type="presOf" srcId="{D35F6952-A4F2-4187-A8C2-9015A8AEECC2}" destId="{3DD3C4D6-9765-4615-80F1-97D45E6D8CB5}" srcOrd="0" destOrd="0" presId="urn:microsoft.com/office/officeart/2005/8/layout/list1"/>
    <dgm:cxn modelId="{503C85A3-EA28-4156-9143-9A69D5DF62E8}" type="presOf" srcId="{817E4384-9C93-47C8-874E-7A91D3B507ED}" destId="{A995294C-F78C-4960-95F4-D19601762250}" srcOrd="0" destOrd="0" presId="urn:microsoft.com/office/officeart/2005/8/layout/list1"/>
    <dgm:cxn modelId="{9EC1809A-374B-4350-81AE-05135F8A2C4D}" type="presOf" srcId="{5573AF42-B905-473D-9C8A-67FDC94AE704}" destId="{B1ABFEBA-BE50-49C9-94FF-643D019B9B46}" srcOrd="0" destOrd="0" presId="urn:microsoft.com/office/officeart/2005/8/layout/list1"/>
    <dgm:cxn modelId="{84DAC13E-178A-470F-8A80-95F773F3BEF7}" type="presOf" srcId="{D35F6952-A4F2-4187-A8C2-9015A8AEECC2}" destId="{735A795D-5201-4D96-B3FE-5E805CF30B79}" srcOrd="1" destOrd="0" presId="urn:microsoft.com/office/officeart/2005/8/layout/list1"/>
    <dgm:cxn modelId="{A276A955-03B9-473F-98B6-C324CE847A79}" srcId="{DA218B14-C273-4EAB-87AB-94DBF7844835}" destId="{817E4384-9C93-47C8-874E-7A91D3B507ED}" srcOrd="2" destOrd="0" parTransId="{10C15EB9-4ACA-4650-9E4E-1283775C42B4}" sibTransId="{A0666DAB-0071-45D6-B881-35A97ADDAFB5}"/>
    <dgm:cxn modelId="{6FA3B076-BCB1-4493-BDFB-FB4F810F6C00}" type="presParOf" srcId="{4CA8FA34-0AC0-47C2-93E3-B6A1B10AE051}" destId="{8A1BA18D-BFE5-494F-9BAF-37E1A8BFABB5}" srcOrd="0" destOrd="0" presId="urn:microsoft.com/office/officeart/2005/8/layout/list1"/>
    <dgm:cxn modelId="{2BC2CA6B-BE26-4C87-B56E-F9A725AF5D3B}" type="presParOf" srcId="{8A1BA18D-BFE5-494F-9BAF-37E1A8BFABB5}" destId="{B1ABFEBA-BE50-49C9-94FF-643D019B9B46}" srcOrd="0" destOrd="0" presId="urn:microsoft.com/office/officeart/2005/8/layout/list1"/>
    <dgm:cxn modelId="{163702C4-618F-4A44-8EBB-9842C2153BF1}" type="presParOf" srcId="{8A1BA18D-BFE5-494F-9BAF-37E1A8BFABB5}" destId="{B9BA0373-827B-4E2A-ADA5-578B65DBD895}" srcOrd="1" destOrd="0" presId="urn:microsoft.com/office/officeart/2005/8/layout/list1"/>
    <dgm:cxn modelId="{05168300-102D-4C01-BA22-5BCB98BDDB1F}" type="presParOf" srcId="{4CA8FA34-0AC0-47C2-93E3-B6A1B10AE051}" destId="{7811CA0B-45BC-4833-B558-A2704D35B4AF}" srcOrd="1" destOrd="0" presId="urn:microsoft.com/office/officeart/2005/8/layout/list1"/>
    <dgm:cxn modelId="{F16F6AA5-E15B-4E07-97C4-94486FAD4461}" type="presParOf" srcId="{4CA8FA34-0AC0-47C2-93E3-B6A1B10AE051}" destId="{F04FFEC1-1B1D-475D-A5DB-4BF79FD1D159}" srcOrd="2" destOrd="0" presId="urn:microsoft.com/office/officeart/2005/8/layout/list1"/>
    <dgm:cxn modelId="{7E683CF1-9117-4510-BEE8-ED45407A86A7}" type="presParOf" srcId="{4CA8FA34-0AC0-47C2-93E3-B6A1B10AE051}" destId="{A1FBC7EE-F738-4869-AF47-A794F437CDC3}" srcOrd="3" destOrd="0" presId="urn:microsoft.com/office/officeart/2005/8/layout/list1"/>
    <dgm:cxn modelId="{EDCEA994-95B5-4A5C-8870-B02F402833EC}" type="presParOf" srcId="{4CA8FA34-0AC0-47C2-93E3-B6A1B10AE051}" destId="{E5251576-FC70-472A-89FE-FAD5385CE0C1}" srcOrd="4" destOrd="0" presId="urn:microsoft.com/office/officeart/2005/8/layout/list1"/>
    <dgm:cxn modelId="{DF622C67-31F3-478D-A887-D825B6C2CB1D}" type="presParOf" srcId="{E5251576-FC70-472A-89FE-FAD5385CE0C1}" destId="{3DD3C4D6-9765-4615-80F1-97D45E6D8CB5}" srcOrd="0" destOrd="0" presId="urn:microsoft.com/office/officeart/2005/8/layout/list1"/>
    <dgm:cxn modelId="{1239107E-761B-4EAA-8DBC-D022D3C320F4}" type="presParOf" srcId="{E5251576-FC70-472A-89FE-FAD5385CE0C1}" destId="{735A795D-5201-4D96-B3FE-5E805CF30B79}" srcOrd="1" destOrd="0" presId="urn:microsoft.com/office/officeart/2005/8/layout/list1"/>
    <dgm:cxn modelId="{6CD915C8-142F-42B9-B155-E23267765A74}" type="presParOf" srcId="{4CA8FA34-0AC0-47C2-93E3-B6A1B10AE051}" destId="{0D3D22B3-D2CE-441B-9E39-73BEBBCA9F7D}" srcOrd="5" destOrd="0" presId="urn:microsoft.com/office/officeart/2005/8/layout/list1"/>
    <dgm:cxn modelId="{7BC2496B-ACDB-4EB6-85DD-46E9F12694B9}" type="presParOf" srcId="{4CA8FA34-0AC0-47C2-93E3-B6A1B10AE051}" destId="{58302820-81D2-467A-9EB6-C9CC4A575F70}" srcOrd="6" destOrd="0" presId="urn:microsoft.com/office/officeart/2005/8/layout/list1"/>
    <dgm:cxn modelId="{1ADFC752-BC21-438A-8A5A-38A5127BAAE9}" type="presParOf" srcId="{4CA8FA34-0AC0-47C2-93E3-B6A1B10AE051}" destId="{D122EB40-459B-4C31-AC7E-7A927BB3F810}" srcOrd="7" destOrd="0" presId="urn:microsoft.com/office/officeart/2005/8/layout/list1"/>
    <dgm:cxn modelId="{1F8A7454-5C52-4FEF-8998-9B9D82F3D568}" type="presParOf" srcId="{4CA8FA34-0AC0-47C2-93E3-B6A1B10AE051}" destId="{6341CEEB-C27D-49A2-86FD-7E605E7B233D}" srcOrd="8" destOrd="0" presId="urn:microsoft.com/office/officeart/2005/8/layout/list1"/>
    <dgm:cxn modelId="{5D693DF9-0B3C-4FDC-8FD4-844E1325F9F8}" type="presParOf" srcId="{6341CEEB-C27D-49A2-86FD-7E605E7B233D}" destId="{A995294C-F78C-4960-95F4-D19601762250}" srcOrd="0" destOrd="0" presId="urn:microsoft.com/office/officeart/2005/8/layout/list1"/>
    <dgm:cxn modelId="{A84DE723-D83F-4DEE-91DF-AB9D5497640D}" type="presParOf" srcId="{6341CEEB-C27D-49A2-86FD-7E605E7B233D}" destId="{E72FED43-1F79-4A19-ABFF-71E94340272D}" srcOrd="1" destOrd="0" presId="urn:microsoft.com/office/officeart/2005/8/layout/list1"/>
    <dgm:cxn modelId="{52E9DEDD-6C35-45C4-8641-272DD15FAAB7}" type="presParOf" srcId="{4CA8FA34-0AC0-47C2-93E3-B6A1B10AE051}" destId="{AE37B242-4387-4FD9-AEDA-D700F2F55F89}" srcOrd="9" destOrd="0" presId="urn:microsoft.com/office/officeart/2005/8/layout/list1"/>
    <dgm:cxn modelId="{A281C041-F4A2-41D5-9373-5B40D022C356}" type="presParOf" srcId="{4CA8FA34-0AC0-47C2-93E3-B6A1B10AE051}" destId="{A982C317-09EB-4ED2-940A-1627C80FF10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70E74D-4F95-4363-ABB4-2C0F40B3DB55}" type="doc">
      <dgm:prSet loTypeId="urn:microsoft.com/office/officeart/2005/8/layout/list1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248C7A7-18BA-4D49-B9CF-70AE95BA0C9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Использование ИКТ</a:t>
          </a:r>
          <a:endParaRPr lang="ru-RU" sz="2400" b="1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gm:t>
    </dgm:pt>
    <dgm:pt modelId="{090031DC-641A-4C6D-8445-D311C8F528CA}" type="parTrans" cxnId="{55403505-A369-4C51-BF43-1EACB6B2DFD5}">
      <dgm:prSet/>
      <dgm:spPr/>
      <dgm:t>
        <a:bodyPr/>
        <a:lstStyle/>
        <a:p>
          <a:endParaRPr lang="ru-RU"/>
        </a:p>
      </dgm:t>
    </dgm:pt>
    <dgm:pt modelId="{B158167E-84E0-4866-B4A4-6419B6C6ECBF}" type="sibTrans" cxnId="{55403505-A369-4C51-BF43-1EACB6B2DFD5}">
      <dgm:prSet/>
      <dgm:spPr/>
      <dgm:t>
        <a:bodyPr/>
        <a:lstStyle/>
        <a:p>
          <a:endParaRPr lang="ru-RU"/>
        </a:p>
      </dgm:t>
    </dgm:pt>
    <dgm:pt modelId="{540C1056-4435-4244-B70A-E726E19E620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Исследовательская деятельность</a:t>
          </a:r>
          <a:endParaRPr lang="ru-RU" sz="2400" b="1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gm:t>
    </dgm:pt>
    <dgm:pt modelId="{9919DF06-EACF-48D9-A34D-E26AFF0EEC91}" type="parTrans" cxnId="{B590E19E-2533-4C28-B10E-61C733E79F0E}">
      <dgm:prSet/>
      <dgm:spPr/>
      <dgm:t>
        <a:bodyPr/>
        <a:lstStyle/>
        <a:p>
          <a:endParaRPr lang="ru-RU"/>
        </a:p>
      </dgm:t>
    </dgm:pt>
    <dgm:pt modelId="{9EA61FB6-63E4-4D71-9730-350400DA5632}" type="sibTrans" cxnId="{B590E19E-2533-4C28-B10E-61C733E79F0E}">
      <dgm:prSet/>
      <dgm:spPr/>
      <dgm:t>
        <a:bodyPr/>
        <a:lstStyle/>
        <a:p>
          <a:endParaRPr lang="ru-RU"/>
        </a:p>
      </dgm:t>
    </dgm:pt>
    <dgm:pt modelId="{C927B0F1-5E0B-4859-94F7-4444B0F2271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Участие в конференциях </a:t>
          </a:r>
          <a:endParaRPr lang="ru-RU" sz="2400" b="1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gm:t>
    </dgm:pt>
    <dgm:pt modelId="{5E1CD579-BE1D-4ED6-A457-B2454CFF4255}" type="parTrans" cxnId="{70BF5387-750A-44F8-9D1B-587953EB1908}">
      <dgm:prSet/>
      <dgm:spPr/>
      <dgm:t>
        <a:bodyPr/>
        <a:lstStyle/>
        <a:p>
          <a:endParaRPr lang="ru-RU"/>
        </a:p>
      </dgm:t>
    </dgm:pt>
    <dgm:pt modelId="{F0CDC9A6-4390-4A50-B486-68FD49C6715B}" type="sibTrans" cxnId="{70BF5387-750A-44F8-9D1B-587953EB1908}">
      <dgm:prSet/>
      <dgm:spPr/>
      <dgm:t>
        <a:bodyPr/>
        <a:lstStyle/>
        <a:p>
          <a:endParaRPr lang="ru-RU"/>
        </a:p>
      </dgm:t>
    </dgm:pt>
    <dgm:pt modelId="{2EA5DE20-B95E-4FCD-9369-9D48E403487A}" type="pres">
      <dgm:prSet presAssocID="{6070E74D-4F95-4363-ABB4-2C0F40B3DB5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D26444-B819-434D-89D9-31BC3BFD1960}" type="pres">
      <dgm:prSet presAssocID="{B248C7A7-18BA-4D49-B9CF-70AE95BA0C95}" presName="parentLin" presStyleCnt="0"/>
      <dgm:spPr/>
    </dgm:pt>
    <dgm:pt modelId="{4319145C-3B30-4151-9589-EE2DC7761F8D}" type="pres">
      <dgm:prSet presAssocID="{B248C7A7-18BA-4D49-B9CF-70AE95BA0C9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D32F557-FD43-43EE-B5A9-A15D303F348E}" type="pres">
      <dgm:prSet presAssocID="{B248C7A7-18BA-4D49-B9CF-70AE95BA0C95}" presName="parentText" presStyleLbl="node1" presStyleIdx="0" presStyleCnt="3" custScaleX="142857" custLinFactX="9623" custLinFactNeighborX="100000" custLinFactNeighborY="65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9FB3B-E820-4E0C-8357-137E1C649575}" type="pres">
      <dgm:prSet presAssocID="{B248C7A7-18BA-4D49-B9CF-70AE95BA0C95}" presName="negativeSpace" presStyleCnt="0"/>
      <dgm:spPr/>
    </dgm:pt>
    <dgm:pt modelId="{40A2848E-B4B2-4A8B-899D-974950786645}" type="pres">
      <dgm:prSet presAssocID="{B248C7A7-18BA-4D49-B9CF-70AE95BA0C95}" presName="childText" presStyleLbl="conFgAcc1" presStyleIdx="0" presStyleCnt="3">
        <dgm:presLayoutVars>
          <dgm:bulletEnabled val="1"/>
        </dgm:presLayoutVars>
      </dgm:prSet>
      <dgm:spPr/>
    </dgm:pt>
    <dgm:pt modelId="{0565CF5D-FDE1-46AA-92CB-B7A5910E3A4F}" type="pres">
      <dgm:prSet presAssocID="{B158167E-84E0-4866-B4A4-6419B6C6ECBF}" presName="spaceBetweenRectangles" presStyleCnt="0"/>
      <dgm:spPr/>
    </dgm:pt>
    <dgm:pt modelId="{DF40A5CC-86EF-43E1-95E3-6865DE5CB7C9}" type="pres">
      <dgm:prSet presAssocID="{540C1056-4435-4244-B70A-E726E19E6206}" presName="parentLin" presStyleCnt="0"/>
      <dgm:spPr/>
    </dgm:pt>
    <dgm:pt modelId="{7AFAF5D8-3BF2-481D-8D37-8C5D3E0FA9D2}" type="pres">
      <dgm:prSet presAssocID="{540C1056-4435-4244-B70A-E726E19E620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4F29EE2-5A36-4147-BB97-D9D08F6388D9}" type="pres">
      <dgm:prSet presAssocID="{540C1056-4435-4244-B70A-E726E19E6206}" presName="parentText" presStyleLbl="node1" presStyleIdx="1" presStyleCnt="3" custScaleX="142857" custLinFactX="20643" custLinFactNeighborX="100000" custLinFactNeighborY="24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079C72-0B2F-44FF-A280-56EC95DFE44C}" type="pres">
      <dgm:prSet presAssocID="{540C1056-4435-4244-B70A-E726E19E6206}" presName="negativeSpace" presStyleCnt="0"/>
      <dgm:spPr/>
    </dgm:pt>
    <dgm:pt modelId="{A3D04AFE-06EF-47F2-B4B5-FCDCC268213D}" type="pres">
      <dgm:prSet presAssocID="{540C1056-4435-4244-B70A-E726E19E6206}" presName="childText" presStyleLbl="conFgAcc1" presStyleIdx="1" presStyleCnt="3">
        <dgm:presLayoutVars>
          <dgm:bulletEnabled val="1"/>
        </dgm:presLayoutVars>
      </dgm:prSet>
      <dgm:spPr/>
    </dgm:pt>
    <dgm:pt modelId="{140E17DA-0A2E-4EF2-8338-A203D7D09DA3}" type="pres">
      <dgm:prSet presAssocID="{9EA61FB6-63E4-4D71-9730-350400DA5632}" presName="spaceBetweenRectangles" presStyleCnt="0"/>
      <dgm:spPr/>
    </dgm:pt>
    <dgm:pt modelId="{1321CD37-EA34-4066-BA27-6A43CE1B4D1B}" type="pres">
      <dgm:prSet presAssocID="{C927B0F1-5E0B-4859-94F7-4444B0F2271B}" presName="parentLin" presStyleCnt="0"/>
      <dgm:spPr/>
    </dgm:pt>
    <dgm:pt modelId="{558E6E38-1CEE-433C-AA4D-A861F2CD41BF}" type="pres">
      <dgm:prSet presAssocID="{C927B0F1-5E0B-4859-94F7-4444B0F2271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AACFADF-D507-4E49-B6FE-B09F25CA51E8}" type="pres">
      <dgm:prSet presAssocID="{C927B0F1-5E0B-4859-94F7-4444B0F2271B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8964FC-19D6-459B-AA76-2F85C6B60329}" type="pres">
      <dgm:prSet presAssocID="{C927B0F1-5E0B-4859-94F7-4444B0F2271B}" presName="negativeSpace" presStyleCnt="0"/>
      <dgm:spPr/>
    </dgm:pt>
    <dgm:pt modelId="{4018D45C-BDDD-4877-A95C-CFFB9B021E9D}" type="pres">
      <dgm:prSet presAssocID="{C927B0F1-5E0B-4859-94F7-4444B0F2271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0BF5387-750A-44F8-9D1B-587953EB1908}" srcId="{6070E74D-4F95-4363-ABB4-2C0F40B3DB55}" destId="{C927B0F1-5E0B-4859-94F7-4444B0F2271B}" srcOrd="2" destOrd="0" parTransId="{5E1CD579-BE1D-4ED6-A457-B2454CFF4255}" sibTransId="{F0CDC9A6-4390-4A50-B486-68FD49C6715B}"/>
    <dgm:cxn modelId="{6B05656D-F20E-41D2-82FA-5CA84F43E2CC}" type="presOf" srcId="{540C1056-4435-4244-B70A-E726E19E6206}" destId="{7AFAF5D8-3BF2-481D-8D37-8C5D3E0FA9D2}" srcOrd="0" destOrd="0" presId="urn:microsoft.com/office/officeart/2005/8/layout/list1"/>
    <dgm:cxn modelId="{2981389E-FE64-4114-B0F0-9A822205C6BC}" type="presOf" srcId="{C927B0F1-5E0B-4859-94F7-4444B0F2271B}" destId="{9AACFADF-D507-4E49-B6FE-B09F25CA51E8}" srcOrd="1" destOrd="0" presId="urn:microsoft.com/office/officeart/2005/8/layout/list1"/>
    <dgm:cxn modelId="{933FEBA7-09D2-4649-A07A-3FEDD8655A08}" type="presOf" srcId="{540C1056-4435-4244-B70A-E726E19E6206}" destId="{54F29EE2-5A36-4147-BB97-D9D08F6388D9}" srcOrd="1" destOrd="0" presId="urn:microsoft.com/office/officeart/2005/8/layout/list1"/>
    <dgm:cxn modelId="{838D8633-03FA-41B7-AC37-39FE062B1357}" type="presOf" srcId="{B248C7A7-18BA-4D49-B9CF-70AE95BA0C95}" destId="{2D32F557-FD43-43EE-B5A9-A15D303F348E}" srcOrd="1" destOrd="0" presId="urn:microsoft.com/office/officeart/2005/8/layout/list1"/>
    <dgm:cxn modelId="{55403505-A369-4C51-BF43-1EACB6B2DFD5}" srcId="{6070E74D-4F95-4363-ABB4-2C0F40B3DB55}" destId="{B248C7A7-18BA-4D49-B9CF-70AE95BA0C95}" srcOrd="0" destOrd="0" parTransId="{090031DC-641A-4C6D-8445-D311C8F528CA}" sibTransId="{B158167E-84E0-4866-B4A4-6419B6C6ECBF}"/>
    <dgm:cxn modelId="{377B2BCA-518E-491D-9F01-07E54C09820D}" type="presOf" srcId="{B248C7A7-18BA-4D49-B9CF-70AE95BA0C95}" destId="{4319145C-3B30-4151-9589-EE2DC7761F8D}" srcOrd="0" destOrd="0" presId="urn:microsoft.com/office/officeart/2005/8/layout/list1"/>
    <dgm:cxn modelId="{B590E19E-2533-4C28-B10E-61C733E79F0E}" srcId="{6070E74D-4F95-4363-ABB4-2C0F40B3DB55}" destId="{540C1056-4435-4244-B70A-E726E19E6206}" srcOrd="1" destOrd="0" parTransId="{9919DF06-EACF-48D9-A34D-E26AFF0EEC91}" sibTransId="{9EA61FB6-63E4-4D71-9730-350400DA5632}"/>
    <dgm:cxn modelId="{E4FA0234-0E68-42F5-9A83-A89C8E2DEBF0}" type="presOf" srcId="{C927B0F1-5E0B-4859-94F7-4444B0F2271B}" destId="{558E6E38-1CEE-433C-AA4D-A861F2CD41BF}" srcOrd="0" destOrd="0" presId="urn:microsoft.com/office/officeart/2005/8/layout/list1"/>
    <dgm:cxn modelId="{7B2FE1D4-34C1-47F5-B6A0-02D72C41600B}" type="presOf" srcId="{6070E74D-4F95-4363-ABB4-2C0F40B3DB55}" destId="{2EA5DE20-B95E-4FCD-9369-9D48E403487A}" srcOrd="0" destOrd="0" presId="urn:microsoft.com/office/officeart/2005/8/layout/list1"/>
    <dgm:cxn modelId="{10A5B8D7-4CC8-4CD7-A35D-9C54A1A80CFE}" type="presParOf" srcId="{2EA5DE20-B95E-4FCD-9369-9D48E403487A}" destId="{B4D26444-B819-434D-89D9-31BC3BFD1960}" srcOrd="0" destOrd="0" presId="urn:microsoft.com/office/officeart/2005/8/layout/list1"/>
    <dgm:cxn modelId="{65910972-09F2-40D3-BD7A-3647BE43059E}" type="presParOf" srcId="{B4D26444-B819-434D-89D9-31BC3BFD1960}" destId="{4319145C-3B30-4151-9589-EE2DC7761F8D}" srcOrd="0" destOrd="0" presId="urn:microsoft.com/office/officeart/2005/8/layout/list1"/>
    <dgm:cxn modelId="{8B563E47-45D2-4308-8F56-8256664EB2DF}" type="presParOf" srcId="{B4D26444-B819-434D-89D9-31BC3BFD1960}" destId="{2D32F557-FD43-43EE-B5A9-A15D303F348E}" srcOrd="1" destOrd="0" presId="urn:microsoft.com/office/officeart/2005/8/layout/list1"/>
    <dgm:cxn modelId="{5512375A-6AEF-4DE3-9799-BEB6FEDC298D}" type="presParOf" srcId="{2EA5DE20-B95E-4FCD-9369-9D48E403487A}" destId="{2899FB3B-E820-4E0C-8357-137E1C649575}" srcOrd="1" destOrd="0" presId="urn:microsoft.com/office/officeart/2005/8/layout/list1"/>
    <dgm:cxn modelId="{C7CA50A6-BD6C-4DA2-AF75-48B305E7FC6B}" type="presParOf" srcId="{2EA5DE20-B95E-4FCD-9369-9D48E403487A}" destId="{40A2848E-B4B2-4A8B-899D-974950786645}" srcOrd="2" destOrd="0" presId="urn:microsoft.com/office/officeart/2005/8/layout/list1"/>
    <dgm:cxn modelId="{F9DB0CB5-C089-4D0F-9021-523A676B8531}" type="presParOf" srcId="{2EA5DE20-B95E-4FCD-9369-9D48E403487A}" destId="{0565CF5D-FDE1-46AA-92CB-B7A5910E3A4F}" srcOrd="3" destOrd="0" presId="urn:microsoft.com/office/officeart/2005/8/layout/list1"/>
    <dgm:cxn modelId="{71285DC8-BF17-4F61-89E1-2DCA9DDE64F7}" type="presParOf" srcId="{2EA5DE20-B95E-4FCD-9369-9D48E403487A}" destId="{DF40A5CC-86EF-43E1-95E3-6865DE5CB7C9}" srcOrd="4" destOrd="0" presId="urn:microsoft.com/office/officeart/2005/8/layout/list1"/>
    <dgm:cxn modelId="{2E8FB2A1-D640-4512-9D18-6C9EE3F67F6D}" type="presParOf" srcId="{DF40A5CC-86EF-43E1-95E3-6865DE5CB7C9}" destId="{7AFAF5D8-3BF2-481D-8D37-8C5D3E0FA9D2}" srcOrd="0" destOrd="0" presId="urn:microsoft.com/office/officeart/2005/8/layout/list1"/>
    <dgm:cxn modelId="{E656B8BE-1497-4867-9E41-96FE5552BE77}" type="presParOf" srcId="{DF40A5CC-86EF-43E1-95E3-6865DE5CB7C9}" destId="{54F29EE2-5A36-4147-BB97-D9D08F6388D9}" srcOrd="1" destOrd="0" presId="urn:microsoft.com/office/officeart/2005/8/layout/list1"/>
    <dgm:cxn modelId="{C1580CF5-AE7E-4B7E-B1B6-31163A8AE0B1}" type="presParOf" srcId="{2EA5DE20-B95E-4FCD-9369-9D48E403487A}" destId="{33079C72-0B2F-44FF-A280-56EC95DFE44C}" srcOrd="5" destOrd="0" presId="urn:microsoft.com/office/officeart/2005/8/layout/list1"/>
    <dgm:cxn modelId="{EDBDC918-4948-470B-82E5-C49BE54532DC}" type="presParOf" srcId="{2EA5DE20-B95E-4FCD-9369-9D48E403487A}" destId="{A3D04AFE-06EF-47F2-B4B5-FCDCC268213D}" srcOrd="6" destOrd="0" presId="urn:microsoft.com/office/officeart/2005/8/layout/list1"/>
    <dgm:cxn modelId="{DF6E0E19-394B-4701-A138-1E9DD6D257DC}" type="presParOf" srcId="{2EA5DE20-B95E-4FCD-9369-9D48E403487A}" destId="{140E17DA-0A2E-4EF2-8338-A203D7D09DA3}" srcOrd="7" destOrd="0" presId="urn:microsoft.com/office/officeart/2005/8/layout/list1"/>
    <dgm:cxn modelId="{6D101F87-473C-464E-94B4-2B1ACE493404}" type="presParOf" srcId="{2EA5DE20-B95E-4FCD-9369-9D48E403487A}" destId="{1321CD37-EA34-4066-BA27-6A43CE1B4D1B}" srcOrd="8" destOrd="0" presId="urn:microsoft.com/office/officeart/2005/8/layout/list1"/>
    <dgm:cxn modelId="{CC548672-CDA1-42FA-A8A7-6CAB462ED7D0}" type="presParOf" srcId="{1321CD37-EA34-4066-BA27-6A43CE1B4D1B}" destId="{558E6E38-1CEE-433C-AA4D-A861F2CD41BF}" srcOrd="0" destOrd="0" presId="urn:microsoft.com/office/officeart/2005/8/layout/list1"/>
    <dgm:cxn modelId="{CA22716D-34E3-4592-851A-F3BB8E86FDCA}" type="presParOf" srcId="{1321CD37-EA34-4066-BA27-6A43CE1B4D1B}" destId="{9AACFADF-D507-4E49-B6FE-B09F25CA51E8}" srcOrd="1" destOrd="0" presId="urn:microsoft.com/office/officeart/2005/8/layout/list1"/>
    <dgm:cxn modelId="{982F90C1-4159-41E1-A097-6A72804F68FE}" type="presParOf" srcId="{2EA5DE20-B95E-4FCD-9369-9D48E403487A}" destId="{038964FC-19D6-459B-AA76-2F85C6B60329}" srcOrd="9" destOrd="0" presId="urn:microsoft.com/office/officeart/2005/8/layout/list1"/>
    <dgm:cxn modelId="{FCAB2613-9E69-40E1-9C7F-AC66EFD712A4}" type="presParOf" srcId="{2EA5DE20-B95E-4FCD-9369-9D48E403487A}" destId="{4018D45C-BDDD-4877-A95C-CFFB9B021E9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9CD917-E7D4-4898-916F-CB9301450516}" type="doc">
      <dgm:prSet loTypeId="urn:microsoft.com/office/officeart/2005/8/layout/list1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6652C07F-E6C1-40E1-AF73-E0DCFCAA3F4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Методическая деятельность</a:t>
          </a:r>
          <a:endParaRPr lang="ru-RU" sz="2400" b="1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gm:t>
    </dgm:pt>
    <dgm:pt modelId="{945B1DD6-DF07-4B2D-A816-1F33A3656436}" type="parTrans" cxnId="{E531E7EF-E8C7-4FBF-8E4D-63B36A25D89B}">
      <dgm:prSet/>
      <dgm:spPr/>
      <dgm:t>
        <a:bodyPr/>
        <a:lstStyle/>
        <a:p>
          <a:endParaRPr lang="ru-RU"/>
        </a:p>
      </dgm:t>
    </dgm:pt>
    <dgm:pt modelId="{FAD91BE8-0AE4-4BBC-87F3-A813527F0E17}" type="sibTrans" cxnId="{E531E7EF-E8C7-4FBF-8E4D-63B36A25D89B}">
      <dgm:prSet/>
      <dgm:spPr/>
      <dgm:t>
        <a:bodyPr/>
        <a:lstStyle/>
        <a:p>
          <a:endParaRPr lang="ru-RU"/>
        </a:p>
      </dgm:t>
    </dgm:pt>
    <dgm:pt modelId="{C0987539-9104-4B4E-887C-1655B7E7966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Внеурочная деятельность</a:t>
          </a:r>
          <a:endParaRPr lang="ru-RU" sz="2400" b="1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gm:t>
    </dgm:pt>
    <dgm:pt modelId="{4B8A2C13-05A8-4E21-8E2A-2F556A855F48}" type="parTrans" cxnId="{162C4F6C-7FEE-4D4D-8B5D-983CA73B5059}">
      <dgm:prSet/>
      <dgm:spPr/>
      <dgm:t>
        <a:bodyPr/>
        <a:lstStyle/>
        <a:p>
          <a:endParaRPr lang="ru-RU"/>
        </a:p>
      </dgm:t>
    </dgm:pt>
    <dgm:pt modelId="{438369B2-9703-4055-A30B-037C2148F444}" type="sibTrans" cxnId="{162C4F6C-7FEE-4D4D-8B5D-983CA73B5059}">
      <dgm:prSet/>
      <dgm:spPr/>
      <dgm:t>
        <a:bodyPr/>
        <a:lstStyle/>
        <a:p>
          <a:endParaRPr lang="ru-RU"/>
        </a:p>
      </dgm:t>
    </dgm:pt>
    <dgm:pt modelId="{149615E2-8445-4C42-B97A-5A0FC90E6B62}" type="pres">
      <dgm:prSet presAssocID="{EB9CD917-E7D4-4898-916F-CB930145051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FD95F7-8DFC-4E8C-B522-A50ACEDF12B5}" type="pres">
      <dgm:prSet presAssocID="{6652C07F-E6C1-40E1-AF73-E0DCFCAA3F4B}" presName="parentLin" presStyleCnt="0"/>
      <dgm:spPr/>
    </dgm:pt>
    <dgm:pt modelId="{2267A9C4-1BD0-4FE6-BFE7-7F1423637D8F}" type="pres">
      <dgm:prSet presAssocID="{6652C07F-E6C1-40E1-AF73-E0DCFCAA3F4B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941A3CB3-1947-4E99-9A9F-725B32F0E4C9}" type="pres">
      <dgm:prSet presAssocID="{6652C07F-E6C1-40E1-AF73-E0DCFCAA3F4B}" presName="parentText" presStyleLbl="node1" presStyleIdx="0" presStyleCnt="2" custScaleX="133021" custScaleY="50874" custLinFactNeighborX="3775" custLinFactNeighborY="-243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C646DB-D500-4A58-8FDB-94569E2BA129}" type="pres">
      <dgm:prSet presAssocID="{6652C07F-E6C1-40E1-AF73-E0DCFCAA3F4B}" presName="negativeSpace" presStyleCnt="0"/>
      <dgm:spPr/>
    </dgm:pt>
    <dgm:pt modelId="{7044C26F-176E-46B2-A7AB-9F8DCCF40267}" type="pres">
      <dgm:prSet presAssocID="{6652C07F-E6C1-40E1-AF73-E0DCFCAA3F4B}" presName="childText" presStyleLbl="conFgAcc1" presStyleIdx="0" presStyleCnt="2" custScaleY="60018">
        <dgm:presLayoutVars>
          <dgm:bulletEnabled val="1"/>
        </dgm:presLayoutVars>
      </dgm:prSet>
      <dgm:spPr/>
    </dgm:pt>
    <dgm:pt modelId="{DD1150CD-DB12-45BE-826C-5EBD37AED099}" type="pres">
      <dgm:prSet presAssocID="{FAD91BE8-0AE4-4BBC-87F3-A813527F0E17}" presName="spaceBetweenRectangles" presStyleCnt="0"/>
      <dgm:spPr/>
    </dgm:pt>
    <dgm:pt modelId="{F93256BD-0249-4845-B616-C721BD6D60C2}" type="pres">
      <dgm:prSet presAssocID="{C0987539-9104-4B4E-887C-1655B7E79665}" presName="parentLin" presStyleCnt="0"/>
      <dgm:spPr/>
    </dgm:pt>
    <dgm:pt modelId="{A7D70AA4-1231-4080-857E-C42400A43991}" type="pres">
      <dgm:prSet presAssocID="{C0987539-9104-4B4E-887C-1655B7E79665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060BD4CC-5909-40DA-B811-F9E6E5FCAD3B}" type="pres">
      <dgm:prSet presAssocID="{C0987539-9104-4B4E-887C-1655B7E79665}" presName="parentText" presStyleLbl="node1" presStyleIdx="1" presStyleCnt="2" custScaleX="127967" custScaleY="50804" custLinFactNeighborX="3775" custLinFactNeighborY="-54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4C46E-6487-4B67-9A9A-B3A4C0AE7918}" type="pres">
      <dgm:prSet presAssocID="{C0987539-9104-4B4E-887C-1655B7E79665}" presName="negativeSpace" presStyleCnt="0"/>
      <dgm:spPr/>
    </dgm:pt>
    <dgm:pt modelId="{4F5D46F1-E3E1-4C8E-AFCC-9C3DDD948EEE}" type="pres">
      <dgm:prSet presAssocID="{C0987539-9104-4B4E-887C-1655B7E79665}" presName="childText" presStyleLbl="conFgAcc1" presStyleIdx="1" presStyleCnt="2" custScaleY="60756" custLinFactNeighborX="-118" custLinFactNeighborY="39765">
        <dgm:presLayoutVars>
          <dgm:bulletEnabled val="1"/>
        </dgm:presLayoutVars>
      </dgm:prSet>
      <dgm:spPr/>
    </dgm:pt>
  </dgm:ptLst>
  <dgm:cxnLst>
    <dgm:cxn modelId="{EDE4F16C-9F5C-4E6A-B65D-89BE1BE70377}" type="presOf" srcId="{EB9CD917-E7D4-4898-916F-CB9301450516}" destId="{149615E2-8445-4C42-B97A-5A0FC90E6B62}" srcOrd="0" destOrd="0" presId="urn:microsoft.com/office/officeart/2005/8/layout/list1"/>
    <dgm:cxn modelId="{0ACB6F9B-35E5-43F9-BC15-75987E4AC1FD}" type="presOf" srcId="{6652C07F-E6C1-40E1-AF73-E0DCFCAA3F4B}" destId="{941A3CB3-1947-4E99-9A9F-725B32F0E4C9}" srcOrd="1" destOrd="0" presId="urn:microsoft.com/office/officeart/2005/8/layout/list1"/>
    <dgm:cxn modelId="{BF333A00-F3EE-4341-B906-9FBF69F812D9}" type="presOf" srcId="{6652C07F-E6C1-40E1-AF73-E0DCFCAA3F4B}" destId="{2267A9C4-1BD0-4FE6-BFE7-7F1423637D8F}" srcOrd="0" destOrd="0" presId="urn:microsoft.com/office/officeart/2005/8/layout/list1"/>
    <dgm:cxn modelId="{CA8E3F7D-89BF-40FD-A716-8FBEC9AB417C}" type="presOf" srcId="{C0987539-9104-4B4E-887C-1655B7E79665}" destId="{060BD4CC-5909-40DA-B811-F9E6E5FCAD3B}" srcOrd="1" destOrd="0" presId="urn:microsoft.com/office/officeart/2005/8/layout/list1"/>
    <dgm:cxn modelId="{E531E7EF-E8C7-4FBF-8E4D-63B36A25D89B}" srcId="{EB9CD917-E7D4-4898-916F-CB9301450516}" destId="{6652C07F-E6C1-40E1-AF73-E0DCFCAA3F4B}" srcOrd="0" destOrd="0" parTransId="{945B1DD6-DF07-4B2D-A816-1F33A3656436}" sibTransId="{FAD91BE8-0AE4-4BBC-87F3-A813527F0E17}"/>
    <dgm:cxn modelId="{162C4F6C-7FEE-4D4D-8B5D-983CA73B5059}" srcId="{EB9CD917-E7D4-4898-916F-CB9301450516}" destId="{C0987539-9104-4B4E-887C-1655B7E79665}" srcOrd="1" destOrd="0" parTransId="{4B8A2C13-05A8-4E21-8E2A-2F556A855F48}" sibTransId="{438369B2-9703-4055-A30B-037C2148F444}"/>
    <dgm:cxn modelId="{F3025A2E-7EA0-434A-A1E3-E3D18BCEACC2}" type="presOf" srcId="{C0987539-9104-4B4E-887C-1655B7E79665}" destId="{A7D70AA4-1231-4080-857E-C42400A43991}" srcOrd="0" destOrd="0" presId="urn:microsoft.com/office/officeart/2005/8/layout/list1"/>
    <dgm:cxn modelId="{10B5F770-8232-4948-A4A0-3DABFC38FFC7}" type="presParOf" srcId="{149615E2-8445-4C42-B97A-5A0FC90E6B62}" destId="{51FD95F7-8DFC-4E8C-B522-A50ACEDF12B5}" srcOrd="0" destOrd="0" presId="urn:microsoft.com/office/officeart/2005/8/layout/list1"/>
    <dgm:cxn modelId="{4601287F-B1BB-4A7D-A0FE-16517D917DE7}" type="presParOf" srcId="{51FD95F7-8DFC-4E8C-B522-A50ACEDF12B5}" destId="{2267A9C4-1BD0-4FE6-BFE7-7F1423637D8F}" srcOrd="0" destOrd="0" presId="urn:microsoft.com/office/officeart/2005/8/layout/list1"/>
    <dgm:cxn modelId="{8EA3B7AF-F338-44FF-882A-7044F33476D6}" type="presParOf" srcId="{51FD95F7-8DFC-4E8C-B522-A50ACEDF12B5}" destId="{941A3CB3-1947-4E99-9A9F-725B32F0E4C9}" srcOrd="1" destOrd="0" presId="urn:microsoft.com/office/officeart/2005/8/layout/list1"/>
    <dgm:cxn modelId="{4C0B89FE-8880-400E-82E8-C3C16026C44F}" type="presParOf" srcId="{149615E2-8445-4C42-B97A-5A0FC90E6B62}" destId="{D3C646DB-D500-4A58-8FDB-94569E2BA129}" srcOrd="1" destOrd="0" presId="urn:microsoft.com/office/officeart/2005/8/layout/list1"/>
    <dgm:cxn modelId="{143000F1-024C-4FDF-BC3F-4F1E8B4376D9}" type="presParOf" srcId="{149615E2-8445-4C42-B97A-5A0FC90E6B62}" destId="{7044C26F-176E-46B2-A7AB-9F8DCCF40267}" srcOrd="2" destOrd="0" presId="urn:microsoft.com/office/officeart/2005/8/layout/list1"/>
    <dgm:cxn modelId="{9708F8B4-522F-4F24-9BCB-BD70AB643544}" type="presParOf" srcId="{149615E2-8445-4C42-B97A-5A0FC90E6B62}" destId="{DD1150CD-DB12-45BE-826C-5EBD37AED099}" srcOrd="3" destOrd="0" presId="urn:microsoft.com/office/officeart/2005/8/layout/list1"/>
    <dgm:cxn modelId="{7C73A01F-844A-4A55-AFA2-BE23EB00FA32}" type="presParOf" srcId="{149615E2-8445-4C42-B97A-5A0FC90E6B62}" destId="{F93256BD-0249-4845-B616-C721BD6D60C2}" srcOrd="4" destOrd="0" presId="urn:microsoft.com/office/officeart/2005/8/layout/list1"/>
    <dgm:cxn modelId="{957A2B68-52FA-4D91-AD16-31196C6C690D}" type="presParOf" srcId="{F93256BD-0249-4845-B616-C721BD6D60C2}" destId="{A7D70AA4-1231-4080-857E-C42400A43991}" srcOrd="0" destOrd="0" presId="urn:microsoft.com/office/officeart/2005/8/layout/list1"/>
    <dgm:cxn modelId="{29081DCA-70C1-47C0-9835-250CF49D68CE}" type="presParOf" srcId="{F93256BD-0249-4845-B616-C721BD6D60C2}" destId="{060BD4CC-5909-40DA-B811-F9E6E5FCAD3B}" srcOrd="1" destOrd="0" presId="urn:microsoft.com/office/officeart/2005/8/layout/list1"/>
    <dgm:cxn modelId="{BEA7277F-7978-4643-B060-3151BC5E91CD}" type="presParOf" srcId="{149615E2-8445-4C42-B97A-5A0FC90E6B62}" destId="{0204C46E-6487-4B67-9A9A-B3A4C0AE7918}" srcOrd="5" destOrd="0" presId="urn:microsoft.com/office/officeart/2005/8/layout/list1"/>
    <dgm:cxn modelId="{9E97DAF6-A45A-4DB2-BEBF-E2C3AD2481C9}" type="presParOf" srcId="{149615E2-8445-4C42-B97A-5A0FC90E6B62}" destId="{4F5D46F1-E3E1-4C8E-AFCC-9C3DDD948EE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A3E580-B934-43B5-B4FC-D9FC738F6ECB}" type="doc">
      <dgm:prSet loTypeId="urn:microsoft.com/office/officeart/2005/8/layout/list1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3B7F983-7AE4-4669-B1A5-3F9056359CB1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Проблемное обучение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97B34556-D8FF-4323-AF74-4D7FDF32AAAB}" type="parTrans" cxnId="{52A28016-2F43-4AD5-90EC-9B38754035C9}">
      <dgm:prSet/>
      <dgm:spPr/>
      <dgm:t>
        <a:bodyPr/>
        <a:lstStyle/>
        <a:p>
          <a:endParaRPr lang="ru-RU"/>
        </a:p>
      </dgm:t>
    </dgm:pt>
    <dgm:pt modelId="{2D46FB41-3576-4C1A-84E0-1907206ADB57}" type="sibTrans" cxnId="{52A28016-2F43-4AD5-90EC-9B38754035C9}">
      <dgm:prSet/>
      <dgm:spPr/>
      <dgm:t>
        <a:bodyPr/>
        <a:lstStyle/>
        <a:p>
          <a:endParaRPr lang="ru-RU"/>
        </a:p>
      </dgm:t>
    </dgm:pt>
    <dgm:pt modelId="{BC53C312-E76E-4566-A8CD-AB507E8E0CE9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игровые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7F5934DC-7D2A-45F9-A580-3644B4277638}" type="parTrans" cxnId="{3B4E69CA-9212-4DFA-8C84-14C721FCF522}">
      <dgm:prSet/>
      <dgm:spPr/>
      <dgm:t>
        <a:bodyPr/>
        <a:lstStyle/>
        <a:p>
          <a:endParaRPr lang="ru-RU"/>
        </a:p>
      </dgm:t>
    </dgm:pt>
    <dgm:pt modelId="{DB244EC9-17CB-4CF7-BB35-F74AE0355CAF}" type="sibTrans" cxnId="{3B4E69CA-9212-4DFA-8C84-14C721FCF522}">
      <dgm:prSet/>
      <dgm:spPr/>
      <dgm:t>
        <a:bodyPr/>
        <a:lstStyle/>
        <a:p>
          <a:endParaRPr lang="ru-RU"/>
        </a:p>
      </dgm:t>
    </dgm:pt>
    <dgm:pt modelId="{C714DC6D-B6B8-4E5D-AF26-11CCF75F02A8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информационные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CB7A8C36-0843-43E3-B75E-82612E78F00D}" type="parTrans" cxnId="{7720DDF9-4FBC-46B9-875F-6519B9448AFC}">
      <dgm:prSet/>
      <dgm:spPr/>
      <dgm:t>
        <a:bodyPr/>
        <a:lstStyle/>
        <a:p>
          <a:endParaRPr lang="ru-RU"/>
        </a:p>
      </dgm:t>
    </dgm:pt>
    <dgm:pt modelId="{BD434420-792C-48F2-8272-06F10D05D2A2}" type="sibTrans" cxnId="{7720DDF9-4FBC-46B9-875F-6519B9448AFC}">
      <dgm:prSet/>
      <dgm:spPr/>
      <dgm:t>
        <a:bodyPr/>
        <a:lstStyle/>
        <a:p>
          <a:endParaRPr lang="ru-RU"/>
        </a:p>
      </dgm:t>
    </dgm:pt>
    <dgm:pt modelId="{22A51C20-A480-4EF2-92F5-FFB5B5126881}" type="pres">
      <dgm:prSet presAssocID="{8CA3E580-B934-43B5-B4FC-D9FC738F6EC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624343-FB27-4B48-927D-EF7B6D31AF2C}" type="pres">
      <dgm:prSet presAssocID="{B3B7F983-7AE4-4669-B1A5-3F9056359CB1}" presName="parentLin" presStyleCnt="0"/>
      <dgm:spPr/>
    </dgm:pt>
    <dgm:pt modelId="{09B67DF5-D282-4BCA-AE5D-6C433DDBDCB5}" type="pres">
      <dgm:prSet presAssocID="{B3B7F983-7AE4-4669-B1A5-3F9056359CB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44CE1EF-E818-4D72-80F9-7B6BB5CA9133}" type="pres">
      <dgm:prSet presAssocID="{B3B7F983-7AE4-4669-B1A5-3F9056359CB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4FB963-70D7-45F7-AF8F-0FDF409828D4}" type="pres">
      <dgm:prSet presAssocID="{B3B7F983-7AE4-4669-B1A5-3F9056359CB1}" presName="negativeSpace" presStyleCnt="0"/>
      <dgm:spPr/>
    </dgm:pt>
    <dgm:pt modelId="{45326A21-E226-469C-96EA-0E1B0B4B1FFA}" type="pres">
      <dgm:prSet presAssocID="{B3B7F983-7AE4-4669-B1A5-3F9056359CB1}" presName="childText" presStyleLbl="conFgAcc1" presStyleIdx="0" presStyleCnt="3">
        <dgm:presLayoutVars>
          <dgm:bulletEnabled val="1"/>
        </dgm:presLayoutVars>
      </dgm:prSet>
      <dgm:spPr/>
    </dgm:pt>
    <dgm:pt modelId="{931EE946-F465-4851-8B0A-3048999F1B8B}" type="pres">
      <dgm:prSet presAssocID="{2D46FB41-3576-4C1A-84E0-1907206ADB57}" presName="spaceBetweenRectangles" presStyleCnt="0"/>
      <dgm:spPr/>
    </dgm:pt>
    <dgm:pt modelId="{018B7770-5C7B-4458-A617-2A747546A0E1}" type="pres">
      <dgm:prSet presAssocID="{BC53C312-E76E-4566-A8CD-AB507E8E0CE9}" presName="parentLin" presStyleCnt="0"/>
      <dgm:spPr/>
    </dgm:pt>
    <dgm:pt modelId="{2FC47E21-B209-4809-9026-0015488782C1}" type="pres">
      <dgm:prSet presAssocID="{BC53C312-E76E-4566-A8CD-AB507E8E0CE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C9D93B2-DCEA-49A1-883F-7D492DFEF3E4}" type="pres">
      <dgm:prSet presAssocID="{BC53C312-E76E-4566-A8CD-AB507E8E0CE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34371-AB34-49C1-B1D5-22A7D34EF572}" type="pres">
      <dgm:prSet presAssocID="{BC53C312-E76E-4566-A8CD-AB507E8E0CE9}" presName="negativeSpace" presStyleCnt="0"/>
      <dgm:spPr/>
    </dgm:pt>
    <dgm:pt modelId="{BBBE6433-ACB6-47DF-A36F-416A79325A2A}" type="pres">
      <dgm:prSet presAssocID="{BC53C312-E76E-4566-A8CD-AB507E8E0CE9}" presName="childText" presStyleLbl="conFgAcc1" presStyleIdx="1" presStyleCnt="3">
        <dgm:presLayoutVars>
          <dgm:bulletEnabled val="1"/>
        </dgm:presLayoutVars>
      </dgm:prSet>
      <dgm:spPr/>
    </dgm:pt>
    <dgm:pt modelId="{B6C404A7-1690-4894-AF65-A737A14FC3A8}" type="pres">
      <dgm:prSet presAssocID="{DB244EC9-17CB-4CF7-BB35-F74AE0355CAF}" presName="spaceBetweenRectangles" presStyleCnt="0"/>
      <dgm:spPr/>
    </dgm:pt>
    <dgm:pt modelId="{EB75D300-1AED-43D0-92C2-CEFF06BFAD76}" type="pres">
      <dgm:prSet presAssocID="{C714DC6D-B6B8-4E5D-AF26-11CCF75F02A8}" presName="parentLin" presStyleCnt="0"/>
      <dgm:spPr/>
    </dgm:pt>
    <dgm:pt modelId="{22FA61BA-39D3-45EB-A103-C13FDA1DB915}" type="pres">
      <dgm:prSet presAssocID="{C714DC6D-B6B8-4E5D-AF26-11CCF75F02A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C2296E2-A4D8-4159-9F08-53D857CA6566}" type="pres">
      <dgm:prSet presAssocID="{C714DC6D-B6B8-4E5D-AF26-11CCF75F02A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0B8C8-C767-4AE6-B5C2-D02A395D077D}" type="pres">
      <dgm:prSet presAssocID="{C714DC6D-B6B8-4E5D-AF26-11CCF75F02A8}" presName="negativeSpace" presStyleCnt="0"/>
      <dgm:spPr/>
    </dgm:pt>
    <dgm:pt modelId="{881B7684-661F-41EF-8E7E-DAB2095CB7E2}" type="pres">
      <dgm:prSet presAssocID="{C714DC6D-B6B8-4E5D-AF26-11CCF75F02A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B4E69CA-9212-4DFA-8C84-14C721FCF522}" srcId="{8CA3E580-B934-43B5-B4FC-D9FC738F6ECB}" destId="{BC53C312-E76E-4566-A8CD-AB507E8E0CE9}" srcOrd="1" destOrd="0" parTransId="{7F5934DC-7D2A-45F9-A580-3644B4277638}" sibTransId="{DB244EC9-17CB-4CF7-BB35-F74AE0355CAF}"/>
    <dgm:cxn modelId="{DAFEE371-588A-4A28-B9AE-59B41A74912E}" type="presOf" srcId="{B3B7F983-7AE4-4669-B1A5-3F9056359CB1}" destId="{244CE1EF-E818-4D72-80F9-7B6BB5CA9133}" srcOrd="1" destOrd="0" presId="urn:microsoft.com/office/officeart/2005/8/layout/list1"/>
    <dgm:cxn modelId="{B065A40C-1EF5-4680-AC46-141C0B8EDB2A}" type="presOf" srcId="{C714DC6D-B6B8-4E5D-AF26-11CCF75F02A8}" destId="{22FA61BA-39D3-45EB-A103-C13FDA1DB915}" srcOrd="0" destOrd="0" presId="urn:microsoft.com/office/officeart/2005/8/layout/list1"/>
    <dgm:cxn modelId="{7720DDF9-4FBC-46B9-875F-6519B9448AFC}" srcId="{8CA3E580-B934-43B5-B4FC-D9FC738F6ECB}" destId="{C714DC6D-B6B8-4E5D-AF26-11CCF75F02A8}" srcOrd="2" destOrd="0" parTransId="{CB7A8C36-0843-43E3-B75E-82612E78F00D}" sibTransId="{BD434420-792C-48F2-8272-06F10D05D2A2}"/>
    <dgm:cxn modelId="{52A28016-2F43-4AD5-90EC-9B38754035C9}" srcId="{8CA3E580-B934-43B5-B4FC-D9FC738F6ECB}" destId="{B3B7F983-7AE4-4669-B1A5-3F9056359CB1}" srcOrd="0" destOrd="0" parTransId="{97B34556-D8FF-4323-AF74-4D7FDF32AAAB}" sibTransId="{2D46FB41-3576-4C1A-84E0-1907206ADB57}"/>
    <dgm:cxn modelId="{ED5F6F4F-7F97-4021-BE54-B8DE0000D43F}" type="presOf" srcId="{C714DC6D-B6B8-4E5D-AF26-11CCF75F02A8}" destId="{7C2296E2-A4D8-4159-9F08-53D857CA6566}" srcOrd="1" destOrd="0" presId="urn:microsoft.com/office/officeart/2005/8/layout/list1"/>
    <dgm:cxn modelId="{53B49FC7-FFA2-4B2D-B342-26C90FA643DC}" type="presOf" srcId="{BC53C312-E76E-4566-A8CD-AB507E8E0CE9}" destId="{EC9D93B2-DCEA-49A1-883F-7D492DFEF3E4}" srcOrd="1" destOrd="0" presId="urn:microsoft.com/office/officeart/2005/8/layout/list1"/>
    <dgm:cxn modelId="{9246B31D-8220-4D09-A9D5-F34E6510C0FF}" type="presOf" srcId="{BC53C312-E76E-4566-A8CD-AB507E8E0CE9}" destId="{2FC47E21-B209-4809-9026-0015488782C1}" srcOrd="0" destOrd="0" presId="urn:microsoft.com/office/officeart/2005/8/layout/list1"/>
    <dgm:cxn modelId="{6757C4FD-F44A-488C-95C5-CDE2A07177E1}" type="presOf" srcId="{B3B7F983-7AE4-4669-B1A5-3F9056359CB1}" destId="{09B67DF5-D282-4BCA-AE5D-6C433DDBDCB5}" srcOrd="0" destOrd="0" presId="urn:microsoft.com/office/officeart/2005/8/layout/list1"/>
    <dgm:cxn modelId="{7FEFD8BA-79D1-42F2-9C28-984CCE7CFC8E}" type="presOf" srcId="{8CA3E580-B934-43B5-B4FC-D9FC738F6ECB}" destId="{22A51C20-A480-4EF2-92F5-FFB5B5126881}" srcOrd="0" destOrd="0" presId="urn:microsoft.com/office/officeart/2005/8/layout/list1"/>
    <dgm:cxn modelId="{A72AFBA8-C9B5-4EED-BB21-3DAB559CC41C}" type="presParOf" srcId="{22A51C20-A480-4EF2-92F5-FFB5B5126881}" destId="{19624343-FB27-4B48-927D-EF7B6D31AF2C}" srcOrd="0" destOrd="0" presId="urn:microsoft.com/office/officeart/2005/8/layout/list1"/>
    <dgm:cxn modelId="{A52591C4-FF90-4951-AD1A-D525EEB6CE61}" type="presParOf" srcId="{19624343-FB27-4B48-927D-EF7B6D31AF2C}" destId="{09B67DF5-D282-4BCA-AE5D-6C433DDBDCB5}" srcOrd="0" destOrd="0" presId="urn:microsoft.com/office/officeart/2005/8/layout/list1"/>
    <dgm:cxn modelId="{4925F544-D4AC-4D16-9867-56768BAACE7E}" type="presParOf" srcId="{19624343-FB27-4B48-927D-EF7B6D31AF2C}" destId="{244CE1EF-E818-4D72-80F9-7B6BB5CA9133}" srcOrd="1" destOrd="0" presId="urn:microsoft.com/office/officeart/2005/8/layout/list1"/>
    <dgm:cxn modelId="{AA7CD755-5E65-431C-826B-8D6A9243951D}" type="presParOf" srcId="{22A51C20-A480-4EF2-92F5-FFB5B5126881}" destId="{9E4FB963-70D7-45F7-AF8F-0FDF409828D4}" srcOrd="1" destOrd="0" presId="urn:microsoft.com/office/officeart/2005/8/layout/list1"/>
    <dgm:cxn modelId="{D8F929F1-C6A4-4E15-8EAA-7995B75C4692}" type="presParOf" srcId="{22A51C20-A480-4EF2-92F5-FFB5B5126881}" destId="{45326A21-E226-469C-96EA-0E1B0B4B1FFA}" srcOrd="2" destOrd="0" presId="urn:microsoft.com/office/officeart/2005/8/layout/list1"/>
    <dgm:cxn modelId="{2C9BBDDC-F16A-4173-9976-0DA30145EE98}" type="presParOf" srcId="{22A51C20-A480-4EF2-92F5-FFB5B5126881}" destId="{931EE946-F465-4851-8B0A-3048999F1B8B}" srcOrd="3" destOrd="0" presId="urn:microsoft.com/office/officeart/2005/8/layout/list1"/>
    <dgm:cxn modelId="{53E00D48-5BDB-4085-ABCD-BD5AF8416F66}" type="presParOf" srcId="{22A51C20-A480-4EF2-92F5-FFB5B5126881}" destId="{018B7770-5C7B-4458-A617-2A747546A0E1}" srcOrd="4" destOrd="0" presId="urn:microsoft.com/office/officeart/2005/8/layout/list1"/>
    <dgm:cxn modelId="{2A1CCB47-72AA-485C-887F-8951EFBC5DF8}" type="presParOf" srcId="{018B7770-5C7B-4458-A617-2A747546A0E1}" destId="{2FC47E21-B209-4809-9026-0015488782C1}" srcOrd="0" destOrd="0" presId="urn:microsoft.com/office/officeart/2005/8/layout/list1"/>
    <dgm:cxn modelId="{47447593-1973-40A5-9291-119C6A23915C}" type="presParOf" srcId="{018B7770-5C7B-4458-A617-2A747546A0E1}" destId="{EC9D93B2-DCEA-49A1-883F-7D492DFEF3E4}" srcOrd="1" destOrd="0" presId="urn:microsoft.com/office/officeart/2005/8/layout/list1"/>
    <dgm:cxn modelId="{AF1B7A10-8BCE-424D-8607-4905C06466B3}" type="presParOf" srcId="{22A51C20-A480-4EF2-92F5-FFB5B5126881}" destId="{E1E34371-AB34-49C1-B1D5-22A7D34EF572}" srcOrd="5" destOrd="0" presId="urn:microsoft.com/office/officeart/2005/8/layout/list1"/>
    <dgm:cxn modelId="{8D191C7F-6ED6-43E2-8D7D-C306EC3F65A9}" type="presParOf" srcId="{22A51C20-A480-4EF2-92F5-FFB5B5126881}" destId="{BBBE6433-ACB6-47DF-A36F-416A79325A2A}" srcOrd="6" destOrd="0" presId="urn:microsoft.com/office/officeart/2005/8/layout/list1"/>
    <dgm:cxn modelId="{0CAC8A6F-0893-43BC-B22C-440A6807DBFF}" type="presParOf" srcId="{22A51C20-A480-4EF2-92F5-FFB5B5126881}" destId="{B6C404A7-1690-4894-AF65-A737A14FC3A8}" srcOrd="7" destOrd="0" presId="urn:microsoft.com/office/officeart/2005/8/layout/list1"/>
    <dgm:cxn modelId="{6BE1B614-E76A-4020-9E46-9D1BC59F11AC}" type="presParOf" srcId="{22A51C20-A480-4EF2-92F5-FFB5B5126881}" destId="{EB75D300-1AED-43D0-92C2-CEFF06BFAD76}" srcOrd="8" destOrd="0" presId="urn:microsoft.com/office/officeart/2005/8/layout/list1"/>
    <dgm:cxn modelId="{7A585A16-759D-4C2B-A361-F845270EB89E}" type="presParOf" srcId="{EB75D300-1AED-43D0-92C2-CEFF06BFAD76}" destId="{22FA61BA-39D3-45EB-A103-C13FDA1DB915}" srcOrd="0" destOrd="0" presId="urn:microsoft.com/office/officeart/2005/8/layout/list1"/>
    <dgm:cxn modelId="{A6B644CC-6E98-4C64-B117-A27B29CEE7BC}" type="presParOf" srcId="{EB75D300-1AED-43D0-92C2-CEFF06BFAD76}" destId="{7C2296E2-A4D8-4159-9F08-53D857CA6566}" srcOrd="1" destOrd="0" presId="urn:microsoft.com/office/officeart/2005/8/layout/list1"/>
    <dgm:cxn modelId="{CCD721F5-3B24-4998-8BBF-581F6313962B}" type="presParOf" srcId="{22A51C20-A480-4EF2-92F5-FFB5B5126881}" destId="{F3E0B8C8-C767-4AE6-B5C2-D02A395D077D}" srcOrd="9" destOrd="0" presId="urn:microsoft.com/office/officeart/2005/8/layout/list1"/>
    <dgm:cxn modelId="{4A08836A-7A43-4D63-A352-675BE99DB5D7}" type="presParOf" srcId="{22A51C20-A480-4EF2-92F5-FFB5B5126881}" destId="{881B7684-661F-41EF-8E7E-DAB2095CB7E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02CD88-8E90-416B-B295-522C6AEB66DF}" type="doc">
      <dgm:prSet loTypeId="urn:microsoft.com/office/officeart/2005/8/layout/list1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077F4951-845C-4445-8932-FA681793E1EE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интерактивные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E7A66551-7E51-4C35-AAF9-C0DB3D911A6C}" type="parTrans" cxnId="{3FC40F69-894B-486B-B107-088368CE86E9}">
      <dgm:prSet/>
      <dgm:spPr/>
      <dgm:t>
        <a:bodyPr/>
        <a:lstStyle/>
        <a:p>
          <a:endParaRPr lang="ru-RU"/>
        </a:p>
      </dgm:t>
    </dgm:pt>
    <dgm:pt modelId="{3F2B3D7B-AE39-40B5-9AE8-60EE909A093F}" type="sibTrans" cxnId="{3FC40F69-894B-486B-B107-088368CE86E9}">
      <dgm:prSet/>
      <dgm:spPr/>
      <dgm:t>
        <a:bodyPr/>
        <a:lstStyle/>
        <a:p>
          <a:endParaRPr lang="ru-RU"/>
        </a:p>
      </dgm:t>
    </dgm:pt>
    <dgm:pt modelId="{68A06974-6713-4FDD-B73F-4CA44ED5B537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проектные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D569A72E-8E90-4614-B211-C9190A6638F0}" type="parTrans" cxnId="{C4011E0C-9D0E-4147-BC12-C1A4BB73983C}">
      <dgm:prSet/>
      <dgm:spPr/>
      <dgm:t>
        <a:bodyPr/>
        <a:lstStyle/>
        <a:p>
          <a:endParaRPr lang="ru-RU"/>
        </a:p>
      </dgm:t>
    </dgm:pt>
    <dgm:pt modelId="{16C09D16-FE94-41D3-B76D-B1942F1CC8ED}" type="sibTrans" cxnId="{C4011E0C-9D0E-4147-BC12-C1A4BB73983C}">
      <dgm:prSet/>
      <dgm:spPr/>
      <dgm:t>
        <a:bodyPr/>
        <a:lstStyle/>
        <a:p>
          <a:endParaRPr lang="ru-RU"/>
        </a:p>
      </dgm:t>
    </dgm:pt>
    <dgm:pt modelId="{A33F36E5-6C9D-4EF5-AE2D-D221CC566B80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Разбор конкретных ситуаций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CE53286E-ABDD-4C0D-9412-E8A11577BBE3}" type="parTrans" cxnId="{B2B31CC9-69BE-476A-839B-B423DE252EEC}">
      <dgm:prSet/>
      <dgm:spPr/>
      <dgm:t>
        <a:bodyPr/>
        <a:lstStyle/>
        <a:p>
          <a:endParaRPr lang="ru-RU"/>
        </a:p>
      </dgm:t>
    </dgm:pt>
    <dgm:pt modelId="{0F3AC19B-B04C-415C-A255-E5F3F4331373}" type="sibTrans" cxnId="{B2B31CC9-69BE-476A-839B-B423DE252EEC}">
      <dgm:prSet/>
      <dgm:spPr/>
      <dgm:t>
        <a:bodyPr/>
        <a:lstStyle/>
        <a:p>
          <a:endParaRPr lang="ru-RU"/>
        </a:p>
      </dgm:t>
    </dgm:pt>
    <dgm:pt modelId="{D2FEB359-FC2B-4AD6-8CB3-777D3ECF1FEE}" type="pres">
      <dgm:prSet presAssocID="{F902CD88-8E90-416B-B295-522C6AEB66D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BC5533-75AE-4404-8EF2-8CDA572C8BF9}" type="pres">
      <dgm:prSet presAssocID="{077F4951-845C-4445-8932-FA681793E1EE}" presName="parentLin" presStyleCnt="0"/>
      <dgm:spPr/>
    </dgm:pt>
    <dgm:pt modelId="{25932D80-FE6B-4DA6-99C9-39444FB214B0}" type="pres">
      <dgm:prSet presAssocID="{077F4951-845C-4445-8932-FA681793E1E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A057E25-4F71-4DEC-A0EA-D8AD1D763236}" type="pres">
      <dgm:prSet presAssocID="{077F4951-845C-4445-8932-FA681793E1EE}" presName="parentText" presStyleLbl="node1" presStyleIdx="0" presStyleCnt="3" custScaleY="109884" custLinFactNeighborX="3775" custLinFactNeighborY="-115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DE5BDC-C43B-471E-8800-D8A1259E879B}" type="pres">
      <dgm:prSet presAssocID="{077F4951-845C-4445-8932-FA681793E1EE}" presName="negativeSpace" presStyleCnt="0"/>
      <dgm:spPr/>
    </dgm:pt>
    <dgm:pt modelId="{33019A2C-3062-47E0-882F-78675D04F144}" type="pres">
      <dgm:prSet presAssocID="{077F4951-845C-4445-8932-FA681793E1EE}" presName="childText" presStyleLbl="conFgAcc1" presStyleIdx="0" presStyleCnt="3" custScaleY="108583" custLinFactNeighborX="-118" custLinFactNeighborY="-15314">
        <dgm:presLayoutVars>
          <dgm:bulletEnabled val="1"/>
        </dgm:presLayoutVars>
      </dgm:prSet>
      <dgm:spPr/>
    </dgm:pt>
    <dgm:pt modelId="{B96E864E-EBDA-4700-AB6A-5ECAFBB93740}" type="pres">
      <dgm:prSet presAssocID="{3F2B3D7B-AE39-40B5-9AE8-60EE909A093F}" presName="spaceBetweenRectangles" presStyleCnt="0"/>
      <dgm:spPr/>
    </dgm:pt>
    <dgm:pt modelId="{4D4387DC-D419-42CC-8993-A77A52937D1A}" type="pres">
      <dgm:prSet presAssocID="{68A06974-6713-4FDD-B73F-4CA44ED5B537}" presName="parentLin" presStyleCnt="0"/>
      <dgm:spPr/>
    </dgm:pt>
    <dgm:pt modelId="{888BE8B3-E456-4946-BEBC-C030E0CA6826}" type="pres">
      <dgm:prSet presAssocID="{68A06974-6713-4FDD-B73F-4CA44ED5B53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7908102-D2E1-4C97-A89B-49C581E37B49}" type="pres">
      <dgm:prSet presAssocID="{68A06974-6713-4FDD-B73F-4CA44ED5B537}" presName="parentText" presStyleLbl="node1" presStyleIdx="1" presStyleCnt="3" custScaleY="1078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199326-34BD-4164-8C87-F2FAE0A2927C}" type="pres">
      <dgm:prSet presAssocID="{68A06974-6713-4FDD-B73F-4CA44ED5B537}" presName="negativeSpace" presStyleCnt="0"/>
      <dgm:spPr/>
    </dgm:pt>
    <dgm:pt modelId="{30A99F44-0C9F-4DC7-9B85-BDAB6D76D9ED}" type="pres">
      <dgm:prSet presAssocID="{68A06974-6713-4FDD-B73F-4CA44ED5B537}" presName="childText" presStyleLbl="conFgAcc1" presStyleIdx="1" presStyleCnt="3" custScaleY="100558">
        <dgm:presLayoutVars>
          <dgm:bulletEnabled val="1"/>
        </dgm:presLayoutVars>
      </dgm:prSet>
      <dgm:spPr/>
    </dgm:pt>
    <dgm:pt modelId="{5BE0F210-C1A2-49BB-82EE-D70D27ED072B}" type="pres">
      <dgm:prSet presAssocID="{16C09D16-FE94-41D3-B76D-B1942F1CC8ED}" presName="spaceBetweenRectangles" presStyleCnt="0"/>
      <dgm:spPr/>
    </dgm:pt>
    <dgm:pt modelId="{E50B6EFE-762F-4356-A135-BA185F0B6798}" type="pres">
      <dgm:prSet presAssocID="{A33F36E5-6C9D-4EF5-AE2D-D221CC566B80}" presName="parentLin" presStyleCnt="0"/>
      <dgm:spPr/>
    </dgm:pt>
    <dgm:pt modelId="{D5FB4CAB-1F2D-4821-ABA2-B31C49F2DD5D}" type="pres">
      <dgm:prSet presAssocID="{A33F36E5-6C9D-4EF5-AE2D-D221CC566B8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4AC50A4-0C1F-4A2E-A2C8-E2255F84BE8A}" type="pres">
      <dgm:prSet presAssocID="{A33F36E5-6C9D-4EF5-AE2D-D221CC566B8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B844B4-3247-4C4B-B6FB-38A06EF5F21C}" type="pres">
      <dgm:prSet presAssocID="{A33F36E5-6C9D-4EF5-AE2D-D221CC566B80}" presName="negativeSpace" presStyleCnt="0"/>
      <dgm:spPr/>
    </dgm:pt>
    <dgm:pt modelId="{E3ED3654-9275-4D48-B903-D69CBEEBB14F}" type="pres">
      <dgm:prSet presAssocID="{A33F36E5-6C9D-4EF5-AE2D-D221CC566B80}" presName="childText" presStyleLbl="conFgAcc1" presStyleIdx="2" presStyleCnt="3" custScaleY="116863">
        <dgm:presLayoutVars>
          <dgm:bulletEnabled val="1"/>
        </dgm:presLayoutVars>
      </dgm:prSet>
      <dgm:spPr/>
    </dgm:pt>
  </dgm:ptLst>
  <dgm:cxnLst>
    <dgm:cxn modelId="{F2BBAC48-473C-40B6-9A3E-54BC6287FE5E}" type="presOf" srcId="{68A06974-6713-4FDD-B73F-4CA44ED5B537}" destId="{67908102-D2E1-4C97-A89B-49C581E37B49}" srcOrd="1" destOrd="0" presId="urn:microsoft.com/office/officeart/2005/8/layout/list1"/>
    <dgm:cxn modelId="{3FC40F69-894B-486B-B107-088368CE86E9}" srcId="{F902CD88-8E90-416B-B295-522C6AEB66DF}" destId="{077F4951-845C-4445-8932-FA681793E1EE}" srcOrd="0" destOrd="0" parTransId="{E7A66551-7E51-4C35-AAF9-C0DB3D911A6C}" sibTransId="{3F2B3D7B-AE39-40B5-9AE8-60EE909A093F}"/>
    <dgm:cxn modelId="{BAF209CE-C04C-48D7-96B4-CEF5B46E0320}" type="presOf" srcId="{077F4951-845C-4445-8932-FA681793E1EE}" destId="{25932D80-FE6B-4DA6-99C9-39444FB214B0}" srcOrd="0" destOrd="0" presId="urn:microsoft.com/office/officeart/2005/8/layout/list1"/>
    <dgm:cxn modelId="{F3F9B679-A546-406F-A526-83D3E004BF93}" type="presOf" srcId="{A33F36E5-6C9D-4EF5-AE2D-D221CC566B80}" destId="{E4AC50A4-0C1F-4A2E-A2C8-E2255F84BE8A}" srcOrd="1" destOrd="0" presId="urn:microsoft.com/office/officeart/2005/8/layout/list1"/>
    <dgm:cxn modelId="{81A83C96-54AF-436C-A817-8DD8F8CAE05F}" type="presOf" srcId="{A33F36E5-6C9D-4EF5-AE2D-D221CC566B80}" destId="{D5FB4CAB-1F2D-4821-ABA2-B31C49F2DD5D}" srcOrd="0" destOrd="0" presId="urn:microsoft.com/office/officeart/2005/8/layout/list1"/>
    <dgm:cxn modelId="{0026BB71-FD85-4C10-96EC-D5E9E83C6496}" type="presOf" srcId="{077F4951-845C-4445-8932-FA681793E1EE}" destId="{3A057E25-4F71-4DEC-A0EA-D8AD1D763236}" srcOrd="1" destOrd="0" presId="urn:microsoft.com/office/officeart/2005/8/layout/list1"/>
    <dgm:cxn modelId="{C4011E0C-9D0E-4147-BC12-C1A4BB73983C}" srcId="{F902CD88-8E90-416B-B295-522C6AEB66DF}" destId="{68A06974-6713-4FDD-B73F-4CA44ED5B537}" srcOrd="1" destOrd="0" parTransId="{D569A72E-8E90-4614-B211-C9190A6638F0}" sibTransId="{16C09D16-FE94-41D3-B76D-B1942F1CC8ED}"/>
    <dgm:cxn modelId="{7CC975ED-1AF4-489C-88C4-3E80BA78DFFA}" type="presOf" srcId="{F902CD88-8E90-416B-B295-522C6AEB66DF}" destId="{D2FEB359-FC2B-4AD6-8CB3-777D3ECF1FEE}" srcOrd="0" destOrd="0" presId="urn:microsoft.com/office/officeart/2005/8/layout/list1"/>
    <dgm:cxn modelId="{B2B31CC9-69BE-476A-839B-B423DE252EEC}" srcId="{F902CD88-8E90-416B-B295-522C6AEB66DF}" destId="{A33F36E5-6C9D-4EF5-AE2D-D221CC566B80}" srcOrd="2" destOrd="0" parTransId="{CE53286E-ABDD-4C0D-9412-E8A11577BBE3}" sibTransId="{0F3AC19B-B04C-415C-A255-E5F3F4331373}"/>
    <dgm:cxn modelId="{ADE9B2A1-C056-4009-A9B1-675B32257825}" type="presOf" srcId="{68A06974-6713-4FDD-B73F-4CA44ED5B537}" destId="{888BE8B3-E456-4946-BEBC-C030E0CA6826}" srcOrd="0" destOrd="0" presId="urn:microsoft.com/office/officeart/2005/8/layout/list1"/>
    <dgm:cxn modelId="{CF58F3F7-3E33-4471-9F15-79CC8F0609F2}" type="presParOf" srcId="{D2FEB359-FC2B-4AD6-8CB3-777D3ECF1FEE}" destId="{E9BC5533-75AE-4404-8EF2-8CDA572C8BF9}" srcOrd="0" destOrd="0" presId="urn:microsoft.com/office/officeart/2005/8/layout/list1"/>
    <dgm:cxn modelId="{3C8D6369-1EF0-4531-9213-05F71BA58F90}" type="presParOf" srcId="{E9BC5533-75AE-4404-8EF2-8CDA572C8BF9}" destId="{25932D80-FE6B-4DA6-99C9-39444FB214B0}" srcOrd="0" destOrd="0" presId="urn:microsoft.com/office/officeart/2005/8/layout/list1"/>
    <dgm:cxn modelId="{D7DD1393-1D98-4F33-A4A0-3D23A37FEA57}" type="presParOf" srcId="{E9BC5533-75AE-4404-8EF2-8CDA572C8BF9}" destId="{3A057E25-4F71-4DEC-A0EA-D8AD1D763236}" srcOrd="1" destOrd="0" presId="urn:microsoft.com/office/officeart/2005/8/layout/list1"/>
    <dgm:cxn modelId="{DED81B5F-C5D4-4D06-A4D1-2B354D1A3812}" type="presParOf" srcId="{D2FEB359-FC2B-4AD6-8CB3-777D3ECF1FEE}" destId="{09DE5BDC-C43B-471E-8800-D8A1259E879B}" srcOrd="1" destOrd="0" presId="urn:microsoft.com/office/officeart/2005/8/layout/list1"/>
    <dgm:cxn modelId="{30FC9BE2-184A-468B-89D4-FE1A33E81313}" type="presParOf" srcId="{D2FEB359-FC2B-4AD6-8CB3-777D3ECF1FEE}" destId="{33019A2C-3062-47E0-882F-78675D04F144}" srcOrd="2" destOrd="0" presId="urn:microsoft.com/office/officeart/2005/8/layout/list1"/>
    <dgm:cxn modelId="{DE3DD143-A333-4EFB-BD36-875186534DDD}" type="presParOf" srcId="{D2FEB359-FC2B-4AD6-8CB3-777D3ECF1FEE}" destId="{B96E864E-EBDA-4700-AB6A-5ECAFBB93740}" srcOrd="3" destOrd="0" presId="urn:microsoft.com/office/officeart/2005/8/layout/list1"/>
    <dgm:cxn modelId="{4F05FFA0-A652-4BD1-AD20-4DF843963962}" type="presParOf" srcId="{D2FEB359-FC2B-4AD6-8CB3-777D3ECF1FEE}" destId="{4D4387DC-D419-42CC-8993-A77A52937D1A}" srcOrd="4" destOrd="0" presId="urn:microsoft.com/office/officeart/2005/8/layout/list1"/>
    <dgm:cxn modelId="{E05C2882-C4AC-4500-9845-7B21F08FCDBD}" type="presParOf" srcId="{4D4387DC-D419-42CC-8993-A77A52937D1A}" destId="{888BE8B3-E456-4946-BEBC-C030E0CA6826}" srcOrd="0" destOrd="0" presId="urn:microsoft.com/office/officeart/2005/8/layout/list1"/>
    <dgm:cxn modelId="{D283E64C-E8A5-44C5-8C3D-51161B6C47E0}" type="presParOf" srcId="{4D4387DC-D419-42CC-8993-A77A52937D1A}" destId="{67908102-D2E1-4C97-A89B-49C581E37B49}" srcOrd="1" destOrd="0" presId="urn:microsoft.com/office/officeart/2005/8/layout/list1"/>
    <dgm:cxn modelId="{53D2D1A5-4AFA-4791-A027-C4C8240575BF}" type="presParOf" srcId="{D2FEB359-FC2B-4AD6-8CB3-777D3ECF1FEE}" destId="{FD199326-34BD-4164-8C87-F2FAE0A2927C}" srcOrd="5" destOrd="0" presId="urn:microsoft.com/office/officeart/2005/8/layout/list1"/>
    <dgm:cxn modelId="{C1E975B0-0AE8-4C05-AFFF-DE04B6CA8A1B}" type="presParOf" srcId="{D2FEB359-FC2B-4AD6-8CB3-777D3ECF1FEE}" destId="{30A99F44-0C9F-4DC7-9B85-BDAB6D76D9ED}" srcOrd="6" destOrd="0" presId="urn:microsoft.com/office/officeart/2005/8/layout/list1"/>
    <dgm:cxn modelId="{23BC81C4-60D0-49E2-9649-45458A8F5321}" type="presParOf" srcId="{D2FEB359-FC2B-4AD6-8CB3-777D3ECF1FEE}" destId="{5BE0F210-C1A2-49BB-82EE-D70D27ED072B}" srcOrd="7" destOrd="0" presId="urn:microsoft.com/office/officeart/2005/8/layout/list1"/>
    <dgm:cxn modelId="{63C3ACDA-777A-4F92-8A2C-4A95F25549A3}" type="presParOf" srcId="{D2FEB359-FC2B-4AD6-8CB3-777D3ECF1FEE}" destId="{E50B6EFE-762F-4356-A135-BA185F0B6798}" srcOrd="8" destOrd="0" presId="urn:microsoft.com/office/officeart/2005/8/layout/list1"/>
    <dgm:cxn modelId="{30002971-847A-4A54-8583-56DEBE7FEB44}" type="presParOf" srcId="{E50B6EFE-762F-4356-A135-BA185F0B6798}" destId="{D5FB4CAB-1F2D-4821-ABA2-B31C49F2DD5D}" srcOrd="0" destOrd="0" presId="urn:microsoft.com/office/officeart/2005/8/layout/list1"/>
    <dgm:cxn modelId="{BA9BD89F-CB4B-4687-A827-C53793CCE383}" type="presParOf" srcId="{E50B6EFE-762F-4356-A135-BA185F0B6798}" destId="{E4AC50A4-0C1F-4A2E-A2C8-E2255F84BE8A}" srcOrd="1" destOrd="0" presId="urn:microsoft.com/office/officeart/2005/8/layout/list1"/>
    <dgm:cxn modelId="{F4354523-C035-4B45-91B7-6B8DCA5FDE13}" type="presParOf" srcId="{D2FEB359-FC2B-4AD6-8CB3-777D3ECF1FEE}" destId="{6CB844B4-3247-4C4B-B6FB-38A06EF5F21C}" srcOrd="9" destOrd="0" presId="urn:microsoft.com/office/officeart/2005/8/layout/list1"/>
    <dgm:cxn modelId="{5198AA11-AF33-40B4-A918-CF16E78F73BB}" type="presParOf" srcId="{D2FEB359-FC2B-4AD6-8CB3-777D3ECF1FEE}" destId="{E3ED3654-9275-4D48-B903-D69CBEEBB14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A3A76D-31A8-4125-B8D6-DAD842A77B4B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631ACC6A-9512-4443-9B3E-E1C51C94141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Программа внеурочной деятельности «Классная физика»</a:t>
          </a:r>
          <a:endParaRPr lang="ru-RU" dirty="0"/>
        </a:p>
      </dgm:t>
    </dgm:pt>
    <dgm:pt modelId="{C9E98934-275F-4C6B-8B6F-0F247B61776E}" type="parTrans" cxnId="{C66EFA62-0C45-4784-AAE7-176149B1859A}">
      <dgm:prSet/>
      <dgm:spPr/>
      <dgm:t>
        <a:bodyPr/>
        <a:lstStyle/>
        <a:p>
          <a:endParaRPr lang="ru-RU"/>
        </a:p>
      </dgm:t>
    </dgm:pt>
    <dgm:pt modelId="{E328FF7D-3B66-41C8-9F51-26500C906331}" type="sibTrans" cxnId="{C66EFA62-0C45-4784-AAE7-176149B1859A}">
      <dgm:prSet/>
      <dgm:spPr/>
      <dgm:t>
        <a:bodyPr/>
        <a:lstStyle/>
        <a:p>
          <a:endParaRPr lang="ru-RU"/>
        </a:p>
      </dgm:t>
    </dgm:pt>
    <dgm:pt modelId="{2C0164AA-34CD-4948-8E04-CC2BD1BEE61B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Программа внеурочной деятельности «Избранные вопросы физики»</a:t>
          </a:r>
          <a:endParaRPr lang="ru-RU" dirty="0"/>
        </a:p>
      </dgm:t>
    </dgm:pt>
    <dgm:pt modelId="{B9D119D5-6DB5-4ACB-B620-9B12E1858A4D}" type="parTrans" cxnId="{F0C75AAA-C30F-4AD7-8B3B-08D813A350BB}">
      <dgm:prSet/>
      <dgm:spPr/>
      <dgm:t>
        <a:bodyPr/>
        <a:lstStyle/>
        <a:p>
          <a:endParaRPr lang="ru-RU"/>
        </a:p>
      </dgm:t>
    </dgm:pt>
    <dgm:pt modelId="{3503CC4B-F00E-4072-85FC-831FE149AF6A}" type="sibTrans" cxnId="{F0C75AAA-C30F-4AD7-8B3B-08D813A350BB}">
      <dgm:prSet/>
      <dgm:spPr/>
      <dgm:t>
        <a:bodyPr/>
        <a:lstStyle/>
        <a:p>
          <a:endParaRPr lang="ru-RU"/>
        </a:p>
      </dgm:t>
    </dgm:pt>
    <dgm:pt modelId="{144AA8C1-7502-41EA-A103-818B4C556AF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Развитие  конструктивного мышления на уроках </a:t>
          </a:r>
          <a:endParaRPr lang="ru-RU" dirty="0"/>
        </a:p>
      </dgm:t>
    </dgm:pt>
    <dgm:pt modelId="{E1A0CD60-5A05-4F77-82A0-1D64F1026BC3}" type="parTrans" cxnId="{2BEEC3B0-25A4-4960-8931-8F8CE9A260FD}">
      <dgm:prSet/>
      <dgm:spPr/>
      <dgm:t>
        <a:bodyPr/>
        <a:lstStyle/>
        <a:p>
          <a:endParaRPr lang="ru-RU"/>
        </a:p>
      </dgm:t>
    </dgm:pt>
    <dgm:pt modelId="{86BF7115-E9C8-4FD1-A14A-7818F1616BBD}" type="sibTrans" cxnId="{2BEEC3B0-25A4-4960-8931-8F8CE9A260FD}">
      <dgm:prSet/>
      <dgm:spPr/>
      <dgm:t>
        <a:bodyPr/>
        <a:lstStyle/>
        <a:p>
          <a:endParaRPr lang="ru-RU"/>
        </a:p>
      </dgm:t>
    </dgm:pt>
    <dgm:pt modelId="{171747EB-7980-4EEB-BE73-E0DD8035DB03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Использование игровых технологий на уроках физики</a:t>
          </a:r>
          <a:endParaRPr lang="ru-RU" dirty="0"/>
        </a:p>
      </dgm:t>
    </dgm:pt>
    <dgm:pt modelId="{00296DF3-544E-4D0D-BB97-0086E4297A63}" type="parTrans" cxnId="{3C957084-430A-445B-B3D7-59A9C836D872}">
      <dgm:prSet/>
      <dgm:spPr/>
      <dgm:t>
        <a:bodyPr/>
        <a:lstStyle/>
        <a:p>
          <a:endParaRPr lang="ru-RU"/>
        </a:p>
      </dgm:t>
    </dgm:pt>
    <dgm:pt modelId="{2E2E5731-DA07-44F6-A533-01B92FBB0AF3}" type="sibTrans" cxnId="{3C957084-430A-445B-B3D7-59A9C836D872}">
      <dgm:prSet/>
      <dgm:spPr/>
      <dgm:t>
        <a:bodyPr/>
        <a:lstStyle/>
        <a:p>
          <a:endParaRPr lang="ru-RU"/>
        </a:p>
      </dgm:t>
    </dgm:pt>
    <dgm:pt modelId="{FB19224C-DAAF-4FD7-9144-C04F48C6998B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Организация исследовательской деятельности</a:t>
          </a:r>
          <a:endParaRPr lang="ru-RU" dirty="0"/>
        </a:p>
      </dgm:t>
    </dgm:pt>
    <dgm:pt modelId="{96C3C6E8-D355-4F54-AEF1-24BEA2BFC47F}" type="parTrans" cxnId="{5ABC93CD-20B5-40E2-919A-E7B360C5CC92}">
      <dgm:prSet/>
      <dgm:spPr/>
      <dgm:t>
        <a:bodyPr/>
        <a:lstStyle/>
        <a:p>
          <a:endParaRPr lang="ru-RU"/>
        </a:p>
      </dgm:t>
    </dgm:pt>
    <dgm:pt modelId="{1A680B00-6FFD-480F-89C4-68E24E99234C}" type="sibTrans" cxnId="{5ABC93CD-20B5-40E2-919A-E7B360C5CC92}">
      <dgm:prSet/>
      <dgm:spPr/>
      <dgm:t>
        <a:bodyPr/>
        <a:lstStyle/>
        <a:p>
          <a:endParaRPr lang="ru-RU"/>
        </a:p>
      </dgm:t>
    </dgm:pt>
    <dgm:pt modelId="{2567064B-9A70-4537-BE2C-8502C6628C21}" type="pres">
      <dgm:prSet presAssocID="{88A3A76D-31A8-4125-B8D6-DAD842A77B4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556A58-27EB-4251-B040-C3666415965A}" type="pres">
      <dgm:prSet presAssocID="{631ACC6A-9512-4443-9B3E-E1C51C94141A}" presName="node" presStyleLbl="node1" presStyleIdx="0" presStyleCnt="5" custScaleY="149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7FF69-B32D-4AF6-AF8B-4C86929211CC}" type="pres">
      <dgm:prSet presAssocID="{E328FF7D-3B66-41C8-9F51-26500C906331}" presName="sibTrans" presStyleCnt="0"/>
      <dgm:spPr/>
    </dgm:pt>
    <dgm:pt modelId="{38BE69DC-EFA2-4D23-A958-83336C5E05BC}" type="pres">
      <dgm:prSet presAssocID="{2C0164AA-34CD-4948-8E04-CC2BD1BEE61B}" presName="node" presStyleLbl="node1" presStyleIdx="1" presStyleCnt="5" custScaleY="149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FC199B-E68B-487B-9443-09CF515E1C0F}" type="pres">
      <dgm:prSet presAssocID="{3503CC4B-F00E-4072-85FC-831FE149AF6A}" presName="sibTrans" presStyleCnt="0"/>
      <dgm:spPr/>
    </dgm:pt>
    <dgm:pt modelId="{DA3B9570-D2EC-4ECF-9288-659D7ECBA03E}" type="pres">
      <dgm:prSet presAssocID="{144AA8C1-7502-41EA-A103-818B4C556AFA}" presName="node" presStyleLbl="node1" presStyleIdx="2" presStyleCnt="5" custScaleY="151617" custLinFactNeighborX="479" custLinFactNeighborY="-5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AEA104-EB35-407D-A8FC-508DE9FB2193}" type="pres">
      <dgm:prSet presAssocID="{86BF7115-E9C8-4FD1-A14A-7818F1616BBD}" presName="sibTrans" presStyleCnt="0"/>
      <dgm:spPr/>
    </dgm:pt>
    <dgm:pt modelId="{D20CF8C2-B7C5-48C7-8989-9B72DD1F1C6A}" type="pres">
      <dgm:prSet presAssocID="{171747EB-7980-4EEB-BE73-E0DD8035DB03}" presName="node" presStyleLbl="node1" presStyleIdx="3" presStyleCnt="5" custScaleY="136710" custLinFactNeighborX="-839" custLinFactNeighborY="98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E4F21-4BC6-4B20-8BB5-2B6B9CE1F52C}" type="pres">
      <dgm:prSet presAssocID="{2E2E5731-DA07-44F6-A533-01B92FBB0AF3}" presName="sibTrans" presStyleCnt="0"/>
      <dgm:spPr/>
    </dgm:pt>
    <dgm:pt modelId="{1A18E69A-8A0F-4AEB-994A-4AD6C5774BEF}" type="pres">
      <dgm:prSet presAssocID="{FB19224C-DAAF-4FD7-9144-C04F48C6998B}" presName="node" presStyleLbl="node1" presStyleIdx="4" presStyleCnt="5" custScaleX="102486" custScaleY="127984" custLinFactNeighborX="26625" custLinFactNeighborY="44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6EFA62-0C45-4784-AAE7-176149B1859A}" srcId="{88A3A76D-31A8-4125-B8D6-DAD842A77B4B}" destId="{631ACC6A-9512-4443-9B3E-E1C51C94141A}" srcOrd="0" destOrd="0" parTransId="{C9E98934-275F-4C6B-8B6F-0F247B61776E}" sibTransId="{E328FF7D-3B66-41C8-9F51-26500C906331}"/>
    <dgm:cxn modelId="{3279D0A5-7D64-483A-9606-EFB173C2002C}" type="presOf" srcId="{144AA8C1-7502-41EA-A103-818B4C556AFA}" destId="{DA3B9570-D2EC-4ECF-9288-659D7ECBA03E}" srcOrd="0" destOrd="0" presId="urn:microsoft.com/office/officeart/2005/8/layout/default"/>
    <dgm:cxn modelId="{2BEEC3B0-25A4-4960-8931-8F8CE9A260FD}" srcId="{88A3A76D-31A8-4125-B8D6-DAD842A77B4B}" destId="{144AA8C1-7502-41EA-A103-818B4C556AFA}" srcOrd="2" destOrd="0" parTransId="{E1A0CD60-5A05-4F77-82A0-1D64F1026BC3}" sibTransId="{86BF7115-E9C8-4FD1-A14A-7818F1616BBD}"/>
    <dgm:cxn modelId="{28760C65-C39F-48C6-A6CC-BA6305C06CD6}" type="presOf" srcId="{171747EB-7980-4EEB-BE73-E0DD8035DB03}" destId="{D20CF8C2-B7C5-48C7-8989-9B72DD1F1C6A}" srcOrd="0" destOrd="0" presId="urn:microsoft.com/office/officeart/2005/8/layout/default"/>
    <dgm:cxn modelId="{5D99680E-F529-4412-A50C-5136F9BFC90E}" type="presOf" srcId="{FB19224C-DAAF-4FD7-9144-C04F48C6998B}" destId="{1A18E69A-8A0F-4AEB-994A-4AD6C5774BEF}" srcOrd="0" destOrd="0" presId="urn:microsoft.com/office/officeart/2005/8/layout/default"/>
    <dgm:cxn modelId="{3180B55A-8D6B-45E6-8E9F-81D03A07216D}" type="presOf" srcId="{88A3A76D-31A8-4125-B8D6-DAD842A77B4B}" destId="{2567064B-9A70-4537-BE2C-8502C6628C21}" srcOrd="0" destOrd="0" presId="urn:microsoft.com/office/officeart/2005/8/layout/default"/>
    <dgm:cxn modelId="{3C957084-430A-445B-B3D7-59A9C836D872}" srcId="{88A3A76D-31A8-4125-B8D6-DAD842A77B4B}" destId="{171747EB-7980-4EEB-BE73-E0DD8035DB03}" srcOrd="3" destOrd="0" parTransId="{00296DF3-544E-4D0D-BB97-0086E4297A63}" sibTransId="{2E2E5731-DA07-44F6-A533-01B92FBB0AF3}"/>
    <dgm:cxn modelId="{F0C75AAA-C30F-4AD7-8B3B-08D813A350BB}" srcId="{88A3A76D-31A8-4125-B8D6-DAD842A77B4B}" destId="{2C0164AA-34CD-4948-8E04-CC2BD1BEE61B}" srcOrd="1" destOrd="0" parTransId="{B9D119D5-6DB5-4ACB-B620-9B12E1858A4D}" sibTransId="{3503CC4B-F00E-4072-85FC-831FE149AF6A}"/>
    <dgm:cxn modelId="{5ABC93CD-20B5-40E2-919A-E7B360C5CC92}" srcId="{88A3A76D-31A8-4125-B8D6-DAD842A77B4B}" destId="{FB19224C-DAAF-4FD7-9144-C04F48C6998B}" srcOrd="4" destOrd="0" parTransId="{96C3C6E8-D355-4F54-AEF1-24BEA2BFC47F}" sibTransId="{1A680B00-6FFD-480F-89C4-68E24E99234C}"/>
    <dgm:cxn modelId="{48A0A1F8-9160-4EC5-9226-ACD05A5B579F}" type="presOf" srcId="{631ACC6A-9512-4443-9B3E-E1C51C94141A}" destId="{60556A58-27EB-4251-B040-C3666415965A}" srcOrd="0" destOrd="0" presId="urn:microsoft.com/office/officeart/2005/8/layout/default"/>
    <dgm:cxn modelId="{6D84D623-0A2F-4A42-96C8-A670FD6E60B5}" type="presOf" srcId="{2C0164AA-34CD-4948-8E04-CC2BD1BEE61B}" destId="{38BE69DC-EFA2-4D23-A958-83336C5E05BC}" srcOrd="0" destOrd="0" presId="urn:microsoft.com/office/officeart/2005/8/layout/default"/>
    <dgm:cxn modelId="{11898362-3D9C-4A96-B4EF-99223869F6FC}" type="presParOf" srcId="{2567064B-9A70-4537-BE2C-8502C6628C21}" destId="{60556A58-27EB-4251-B040-C3666415965A}" srcOrd="0" destOrd="0" presId="urn:microsoft.com/office/officeart/2005/8/layout/default"/>
    <dgm:cxn modelId="{D3D37D73-2E8F-44AE-B7FB-FD3F3A2CB924}" type="presParOf" srcId="{2567064B-9A70-4537-BE2C-8502C6628C21}" destId="{1817FF69-B32D-4AF6-AF8B-4C86929211CC}" srcOrd="1" destOrd="0" presId="urn:microsoft.com/office/officeart/2005/8/layout/default"/>
    <dgm:cxn modelId="{E878FD47-1CAB-4A9D-9DD9-0CB615251330}" type="presParOf" srcId="{2567064B-9A70-4537-BE2C-8502C6628C21}" destId="{38BE69DC-EFA2-4D23-A958-83336C5E05BC}" srcOrd="2" destOrd="0" presId="urn:microsoft.com/office/officeart/2005/8/layout/default"/>
    <dgm:cxn modelId="{9A537F30-0ED2-4159-AEFA-F098F7A7F571}" type="presParOf" srcId="{2567064B-9A70-4537-BE2C-8502C6628C21}" destId="{BFFC199B-E68B-487B-9443-09CF515E1C0F}" srcOrd="3" destOrd="0" presId="urn:microsoft.com/office/officeart/2005/8/layout/default"/>
    <dgm:cxn modelId="{5E58EF9D-42E4-4B25-842B-FA31380B52F1}" type="presParOf" srcId="{2567064B-9A70-4537-BE2C-8502C6628C21}" destId="{DA3B9570-D2EC-4ECF-9288-659D7ECBA03E}" srcOrd="4" destOrd="0" presId="urn:microsoft.com/office/officeart/2005/8/layout/default"/>
    <dgm:cxn modelId="{ED2B2E63-6B27-43C1-86ED-02533E520F65}" type="presParOf" srcId="{2567064B-9A70-4537-BE2C-8502C6628C21}" destId="{3FAEA104-EB35-407D-A8FC-508DE9FB2193}" srcOrd="5" destOrd="0" presId="urn:microsoft.com/office/officeart/2005/8/layout/default"/>
    <dgm:cxn modelId="{F49F3A72-709D-46A4-9955-E3F74A5B29EF}" type="presParOf" srcId="{2567064B-9A70-4537-BE2C-8502C6628C21}" destId="{D20CF8C2-B7C5-48C7-8989-9B72DD1F1C6A}" srcOrd="6" destOrd="0" presId="urn:microsoft.com/office/officeart/2005/8/layout/default"/>
    <dgm:cxn modelId="{90F651AD-3D60-4689-A048-07067E3F9CEF}" type="presParOf" srcId="{2567064B-9A70-4537-BE2C-8502C6628C21}" destId="{0D4E4F21-4BC6-4B20-8BB5-2B6B9CE1F52C}" srcOrd="7" destOrd="0" presId="urn:microsoft.com/office/officeart/2005/8/layout/default"/>
    <dgm:cxn modelId="{1D48EAF2-1858-44D5-A726-09682AD94BFA}" type="presParOf" srcId="{2567064B-9A70-4537-BE2C-8502C6628C21}" destId="{1A18E69A-8A0F-4AEB-994A-4AD6C5774BE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52279B6-C3F6-4672-97C9-82434483A02E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08D01F-5422-4805-97BA-8378C4DF651E}">
      <dgm:prSet phldrT="[Текст]"/>
      <dgm:spPr/>
      <dgm:t>
        <a:bodyPr/>
        <a:lstStyle/>
        <a:p>
          <a:r>
            <a:rPr lang="ru-RU" dirty="0" smtClean="0"/>
            <a:t>ЕГЭ </a:t>
          </a:r>
        </a:p>
        <a:p>
          <a:r>
            <a:rPr lang="ru-RU" dirty="0" smtClean="0"/>
            <a:t>2015  год </a:t>
          </a:r>
          <a:endParaRPr lang="ru-RU" dirty="0"/>
        </a:p>
      </dgm:t>
    </dgm:pt>
    <dgm:pt modelId="{899DAA78-B67E-45DA-9455-F77AE31B3E20}" type="parTrans" cxnId="{C157A132-96C1-488E-9A0F-018A0CF4E491}">
      <dgm:prSet/>
      <dgm:spPr/>
      <dgm:t>
        <a:bodyPr/>
        <a:lstStyle/>
        <a:p>
          <a:endParaRPr lang="ru-RU"/>
        </a:p>
      </dgm:t>
    </dgm:pt>
    <dgm:pt modelId="{452FF47A-E7AE-4091-B03C-8B21B1BEF16A}" type="sibTrans" cxnId="{C157A132-96C1-488E-9A0F-018A0CF4E491}">
      <dgm:prSet/>
      <dgm:spPr/>
      <dgm:t>
        <a:bodyPr/>
        <a:lstStyle/>
        <a:p>
          <a:endParaRPr lang="ru-RU"/>
        </a:p>
      </dgm:t>
    </dgm:pt>
    <dgm:pt modelId="{BBFC11D3-543E-4E53-95AE-689005893936}">
      <dgm:prSet phldrT="[Текст]"/>
      <dgm:spPr/>
      <dgm:t>
        <a:bodyPr/>
        <a:lstStyle/>
        <a:p>
          <a:r>
            <a:rPr lang="ru-RU" dirty="0" smtClean="0"/>
            <a:t>Математика 68 баллов</a:t>
          </a:r>
          <a:endParaRPr lang="ru-RU" dirty="0"/>
        </a:p>
      </dgm:t>
    </dgm:pt>
    <dgm:pt modelId="{417630B2-C82D-487B-BA87-3DBBA9F5E7CC}" type="parTrans" cxnId="{59095617-D0D6-418C-BAD1-76E62211F6C4}">
      <dgm:prSet/>
      <dgm:spPr/>
      <dgm:t>
        <a:bodyPr/>
        <a:lstStyle/>
        <a:p>
          <a:endParaRPr lang="ru-RU"/>
        </a:p>
      </dgm:t>
    </dgm:pt>
    <dgm:pt modelId="{3EF5DAD6-C125-44A9-B67C-4711A8580405}" type="sibTrans" cxnId="{59095617-D0D6-418C-BAD1-76E62211F6C4}">
      <dgm:prSet/>
      <dgm:spPr/>
      <dgm:t>
        <a:bodyPr/>
        <a:lstStyle/>
        <a:p>
          <a:endParaRPr lang="ru-RU"/>
        </a:p>
      </dgm:t>
    </dgm:pt>
    <dgm:pt modelId="{E7590D07-9C46-4121-BBD6-F73F4E1E1421}">
      <dgm:prSet phldrT="[Текст]"/>
      <dgm:spPr/>
      <dgm:t>
        <a:bodyPr/>
        <a:lstStyle/>
        <a:p>
          <a:r>
            <a:rPr lang="ru-RU" dirty="0" smtClean="0"/>
            <a:t>Физика 85 баллов</a:t>
          </a:r>
          <a:endParaRPr lang="ru-RU" dirty="0"/>
        </a:p>
      </dgm:t>
    </dgm:pt>
    <dgm:pt modelId="{257082FD-9647-41B5-AB8A-831017AE1F31}" type="parTrans" cxnId="{4E0A0D3C-8CB3-41A9-B8F1-6DFE1D9F2C28}">
      <dgm:prSet/>
      <dgm:spPr/>
      <dgm:t>
        <a:bodyPr/>
        <a:lstStyle/>
        <a:p>
          <a:endParaRPr lang="ru-RU"/>
        </a:p>
      </dgm:t>
    </dgm:pt>
    <dgm:pt modelId="{22C3EDEA-3849-4DE2-9630-AAFE02978128}" type="sibTrans" cxnId="{4E0A0D3C-8CB3-41A9-B8F1-6DFE1D9F2C28}">
      <dgm:prSet/>
      <dgm:spPr/>
      <dgm:t>
        <a:bodyPr/>
        <a:lstStyle/>
        <a:p>
          <a:endParaRPr lang="ru-RU"/>
        </a:p>
      </dgm:t>
    </dgm:pt>
    <dgm:pt modelId="{4A22AD05-964F-4FC4-843E-6F3378600F0B}">
      <dgm:prSet phldrT="[Текст]"/>
      <dgm:spPr/>
      <dgm:t>
        <a:bodyPr/>
        <a:lstStyle/>
        <a:p>
          <a:r>
            <a:rPr lang="ru-RU" dirty="0" smtClean="0"/>
            <a:t>ЕГЭ</a:t>
          </a:r>
        </a:p>
        <a:p>
          <a:r>
            <a:rPr lang="ru-RU" dirty="0" smtClean="0"/>
            <a:t>2019 год</a:t>
          </a:r>
          <a:endParaRPr lang="ru-RU" dirty="0"/>
        </a:p>
      </dgm:t>
    </dgm:pt>
    <dgm:pt modelId="{801CEDE6-32A7-4445-9732-F574BD65DDAF}" type="parTrans" cxnId="{CFCE2041-7DCA-4F60-904F-C3EB96FCDE77}">
      <dgm:prSet/>
      <dgm:spPr/>
      <dgm:t>
        <a:bodyPr/>
        <a:lstStyle/>
        <a:p>
          <a:endParaRPr lang="ru-RU"/>
        </a:p>
      </dgm:t>
    </dgm:pt>
    <dgm:pt modelId="{59A91AB2-98FB-4D4E-BBF0-6842A9598912}" type="sibTrans" cxnId="{CFCE2041-7DCA-4F60-904F-C3EB96FCDE77}">
      <dgm:prSet/>
      <dgm:spPr/>
      <dgm:t>
        <a:bodyPr/>
        <a:lstStyle/>
        <a:p>
          <a:endParaRPr lang="ru-RU"/>
        </a:p>
      </dgm:t>
    </dgm:pt>
    <dgm:pt modelId="{E8EB5E67-8233-4A49-98D2-9A4C116D9313}">
      <dgm:prSet phldrT="[Текст]"/>
      <dgm:spPr/>
      <dgm:t>
        <a:bodyPr/>
        <a:lstStyle/>
        <a:p>
          <a:r>
            <a:rPr lang="ru-RU" dirty="0" smtClean="0"/>
            <a:t>Математика 53,5 баллов</a:t>
          </a:r>
          <a:endParaRPr lang="ru-RU" dirty="0"/>
        </a:p>
      </dgm:t>
    </dgm:pt>
    <dgm:pt modelId="{7913262A-8CD2-4081-984E-682E36910F4B}" type="parTrans" cxnId="{42BF67F3-B202-460C-8701-52042D1C340B}">
      <dgm:prSet/>
      <dgm:spPr/>
      <dgm:t>
        <a:bodyPr/>
        <a:lstStyle/>
        <a:p>
          <a:endParaRPr lang="ru-RU"/>
        </a:p>
      </dgm:t>
    </dgm:pt>
    <dgm:pt modelId="{BBA438B4-1CF4-412D-A3F5-CD96F7D75359}" type="sibTrans" cxnId="{42BF67F3-B202-460C-8701-52042D1C340B}">
      <dgm:prSet/>
      <dgm:spPr/>
      <dgm:t>
        <a:bodyPr/>
        <a:lstStyle/>
        <a:p>
          <a:endParaRPr lang="ru-RU"/>
        </a:p>
      </dgm:t>
    </dgm:pt>
    <dgm:pt modelId="{71002B6A-4C62-41C8-A9AB-54E4B643A552}">
      <dgm:prSet phldrT="[Текст]"/>
      <dgm:spPr/>
      <dgm:t>
        <a:bodyPr/>
        <a:lstStyle/>
        <a:p>
          <a:r>
            <a:rPr lang="ru-RU" dirty="0" smtClean="0"/>
            <a:t>Физика 48 баллов</a:t>
          </a:r>
          <a:endParaRPr lang="ru-RU" dirty="0"/>
        </a:p>
      </dgm:t>
    </dgm:pt>
    <dgm:pt modelId="{FCE43C3D-5FAA-4B7E-90B1-2FBFC0AD5746}" type="parTrans" cxnId="{DD619AEF-798C-4254-927A-4624A07AB93A}">
      <dgm:prSet/>
      <dgm:spPr/>
      <dgm:t>
        <a:bodyPr/>
        <a:lstStyle/>
        <a:p>
          <a:endParaRPr lang="ru-RU"/>
        </a:p>
      </dgm:t>
    </dgm:pt>
    <dgm:pt modelId="{C90D4480-E315-41A4-85D6-A4BD6DEDAAC9}" type="sibTrans" cxnId="{DD619AEF-798C-4254-927A-4624A07AB93A}">
      <dgm:prSet/>
      <dgm:spPr/>
      <dgm:t>
        <a:bodyPr/>
        <a:lstStyle/>
        <a:p>
          <a:endParaRPr lang="ru-RU"/>
        </a:p>
      </dgm:t>
    </dgm:pt>
    <dgm:pt modelId="{A5AA827B-C000-4D18-879D-3E468FA87DAA}">
      <dgm:prSet phldrT="[Текст]"/>
      <dgm:spPr/>
      <dgm:t>
        <a:bodyPr/>
        <a:lstStyle/>
        <a:p>
          <a:r>
            <a:rPr lang="ru-RU" dirty="0" smtClean="0"/>
            <a:t>ЕГЭ</a:t>
          </a:r>
        </a:p>
        <a:p>
          <a:r>
            <a:rPr lang="ru-RU" dirty="0" smtClean="0"/>
            <a:t>2020</a:t>
          </a:r>
          <a:endParaRPr lang="ru-RU" dirty="0"/>
        </a:p>
      </dgm:t>
    </dgm:pt>
    <dgm:pt modelId="{1A1847B1-35A6-465C-BC97-3DF4AE432E7A}" type="parTrans" cxnId="{3AC19124-0A76-4CB1-ACC9-301DC92CDDA1}">
      <dgm:prSet/>
      <dgm:spPr/>
      <dgm:t>
        <a:bodyPr/>
        <a:lstStyle/>
        <a:p>
          <a:endParaRPr lang="ru-RU"/>
        </a:p>
      </dgm:t>
    </dgm:pt>
    <dgm:pt modelId="{901FA593-F01B-40D5-9A5E-FD1AEFD831B5}" type="sibTrans" cxnId="{3AC19124-0A76-4CB1-ACC9-301DC92CDDA1}">
      <dgm:prSet/>
      <dgm:spPr/>
      <dgm:t>
        <a:bodyPr/>
        <a:lstStyle/>
        <a:p>
          <a:endParaRPr lang="ru-RU"/>
        </a:p>
      </dgm:t>
    </dgm:pt>
    <dgm:pt modelId="{3632C979-C92B-43DC-B838-F8FBC1651BCC}">
      <dgm:prSet phldrT="[Текст]"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E3CC355E-A895-48B9-9E58-5982B2A23E88}" type="parTrans" cxnId="{9B64F1D2-3C56-4AA6-91D4-554C5F2368AE}">
      <dgm:prSet/>
      <dgm:spPr/>
      <dgm:t>
        <a:bodyPr/>
        <a:lstStyle/>
        <a:p>
          <a:endParaRPr lang="ru-RU"/>
        </a:p>
      </dgm:t>
    </dgm:pt>
    <dgm:pt modelId="{3E2B21CF-2ADD-4D88-BBD1-7417F9F999C0}" type="sibTrans" cxnId="{9B64F1D2-3C56-4AA6-91D4-554C5F2368AE}">
      <dgm:prSet/>
      <dgm:spPr/>
      <dgm:t>
        <a:bodyPr/>
        <a:lstStyle/>
        <a:p>
          <a:endParaRPr lang="ru-RU"/>
        </a:p>
      </dgm:t>
    </dgm:pt>
    <dgm:pt modelId="{1672EB88-F49E-4122-A19F-9AEF5C235527}">
      <dgm:prSet phldrT="[Текст]"/>
      <dgm:spPr/>
      <dgm:t>
        <a:bodyPr/>
        <a:lstStyle/>
        <a:p>
          <a:r>
            <a:rPr lang="ru-RU" dirty="0" smtClean="0"/>
            <a:t>Физика 47 баллов</a:t>
          </a:r>
          <a:endParaRPr lang="ru-RU" dirty="0"/>
        </a:p>
      </dgm:t>
    </dgm:pt>
    <dgm:pt modelId="{A0455DEA-DB82-4B75-B3A9-2551818466F0}" type="parTrans" cxnId="{9D275FB5-53AC-4E4E-BFFE-9287B00791FD}">
      <dgm:prSet/>
      <dgm:spPr/>
      <dgm:t>
        <a:bodyPr/>
        <a:lstStyle/>
        <a:p>
          <a:endParaRPr lang="ru-RU"/>
        </a:p>
      </dgm:t>
    </dgm:pt>
    <dgm:pt modelId="{1EEE2F3C-E843-4F97-BBA4-6EBFC9121FBE}" type="sibTrans" cxnId="{9D275FB5-53AC-4E4E-BFFE-9287B00791FD}">
      <dgm:prSet/>
      <dgm:spPr/>
      <dgm:t>
        <a:bodyPr/>
        <a:lstStyle/>
        <a:p>
          <a:endParaRPr lang="ru-RU"/>
        </a:p>
      </dgm:t>
    </dgm:pt>
    <dgm:pt modelId="{4AC5C4B9-5693-47F9-B4DA-51BB873F1E1C}" type="pres">
      <dgm:prSet presAssocID="{552279B6-C3F6-4672-97C9-82434483A02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55EEB21-8AD0-47D7-B2E2-E2C29C377906}" type="pres">
      <dgm:prSet presAssocID="{7208D01F-5422-4805-97BA-8378C4DF651E}" presName="horFlow" presStyleCnt="0"/>
      <dgm:spPr/>
    </dgm:pt>
    <dgm:pt modelId="{5152C521-E3A8-413A-8FBE-6184BC107F2D}" type="pres">
      <dgm:prSet presAssocID="{7208D01F-5422-4805-97BA-8378C4DF651E}" presName="bigChev" presStyleLbl="node1" presStyleIdx="0" presStyleCnt="3"/>
      <dgm:spPr/>
      <dgm:t>
        <a:bodyPr/>
        <a:lstStyle/>
        <a:p>
          <a:endParaRPr lang="ru-RU"/>
        </a:p>
      </dgm:t>
    </dgm:pt>
    <dgm:pt modelId="{415A0EE5-01A1-44FB-81BB-843FEF985F62}" type="pres">
      <dgm:prSet presAssocID="{417630B2-C82D-487B-BA87-3DBBA9F5E7CC}" presName="parTrans" presStyleCnt="0"/>
      <dgm:spPr/>
    </dgm:pt>
    <dgm:pt modelId="{90B09B00-13F4-4FA5-94E7-7C659161D88C}" type="pres">
      <dgm:prSet presAssocID="{BBFC11D3-543E-4E53-95AE-689005893936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8D1E4-45AB-47C0-B5D7-451F064DDCFF}" type="pres">
      <dgm:prSet presAssocID="{3EF5DAD6-C125-44A9-B67C-4711A8580405}" presName="sibTrans" presStyleCnt="0"/>
      <dgm:spPr/>
    </dgm:pt>
    <dgm:pt modelId="{9ACDF0D6-8FB6-4C7E-818D-4BD16B5412A1}" type="pres">
      <dgm:prSet presAssocID="{E7590D07-9C46-4121-BBD6-F73F4E1E1421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FC333-45AB-451E-A28F-8E24968EC382}" type="pres">
      <dgm:prSet presAssocID="{7208D01F-5422-4805-97BA-8378C4DF651E}" presName="vSp" presStyleCnt="0"/>
      <dgm:spPr/>
    </dgm:pt>
    <dgm:pt modelId="{04709ABC-457B-42F6-8A95-CA834D68165B}" type="pres">
      <dgm:prSet presAssocID="{4A22AD05-964F-4FC4-843E-6F3378600F0B}" presName="horFlow" presStyleCnt="0"/>
      <dgm:spPr/>
    </dgm:pt>
    <dgm:pt modelId="{9D9817E3-C84D-4771-B67F-FBE846C041B5}" type="pres">
      <dgm:prSet presAssocID="{4A22AD05-964F-4FC4-843E-6F3378600F0B}" presName="bigChev" presStyleLbl="node1" presStyleIdx="1" presStyleCnt="3"/>
      <dgm:spPr/>
      <dgm:t>
        <a:bodyPr/>
        <a:lstStyle/>
        <a:p>
          <a:endParaRPr lang="ru-RU"/>
        </a:p>
      </dgm:t>
    </dgm:pt>
    <dgm:pt modelId="{D739B67B-7BF3-4134-B41D-C8A1A677687F}" type="pres">
      <dgm:prSet presAssocID="{7913262A-8CD2-4081-984E-682E36910F4B}" presName="parTrans" presStyleCnt="0"/>
      <dgm:spPr/>
    </dgm:pt>
    <dgm:pt modelId="{C3275663-2C06-4879-B49E-342447BE250F}" type="pres">
      <dgm:prSet presAssocID="{E8EB5E67-8233-4A49-98D2-9A4C116D9313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7768E0-4598-4190-A199-0CB1F46C8EE7}" type="pres">
      <dgm:prSet presAssocID="{BBA438B4-1CF4-412D-A3F5-CD96F7D75359}" presName="sibTrans" presStyleCnt="0"/>
      <dgm:spPr/>
    </dgm:pt>
    <dgm:pt modelId="{C9E94AF0-D2A0-4D06-A9D1-67AEB530A351}" type="pres">
      <dgm:prSet presAssocID="{71002B6A-4C62-41C8-A9AB-54E4B643A552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91407-6BEE-451F-9FBD-81B701EFFC01}" type="pres">
      <dgm:prSet presAssocID="{4A22AD05-964F-4FC4-843E-6F3378600F0B}" presName="vSp" presStyleCnt="0"/>
      <dgm:spPr/>
    </dgm:pt>
    <dgm:pt modelId="{0E915997-51BC-4F0B-8106-477FBBD66739}" type="pres">
      <dgm:prSet presAssocID="{A5AA827B-C000-4D18-879D-3E468FA87DAA}" presName="horFlow" presStyleCnt="0"/>
      <dgm:spPr/>
    </dgm:pt>
    <dgm:pt modelId="{699C555B-0CF2-4A7B-805A-005D07229122}" type="pres">
      <dgm:prSet presAssocID="{A5AA827B-C000-4D18-879D-3E468FA87DAA}" presName="bigChev" presStyleLbl="node1" presStyleIdx="2" presStyleCnt="3"/>
      <dgm:spPr/>
      <dgm:t>
        <a:bodyPr/>
        <a:lstStyle/>
        <a:p>
          <a:endParaRPr lang="ru-RU"/>
        </a:p>
      </dgm:t>
    </dgm:pt>
    <dgm:pt modelId="{CE8A8210-846D-46D1-A656-C5EE5A83C2EE}" type="pres">
      <dgm:prSet presAssocID="{E3CC355E-A895-48B9-9E58-5982B2A23E88}" presName="parTrans" presStyleCnt="0"/>
      <dgm:spPr/>
    </dgm:pt>
    <dgm:pt modelId="{6D9DF986-67C6-4DF1-842D-56DDF2F94EA0}" type="pres">
      <dgm:prSet presAssocID="{3632C979-C92B-43DC-B838-F8FBC1651BCC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7B047-74C5-4147-A334-3A5C626C4D0E}" type="pres">
      <dgm:prSet presAssocID="{3E2B21CF-2ADD-4D88-BBD1-7417F9F999C0}" presName="sibTrans" presStyleCnt="0"/>
      <dgm:spPr/>
    </dgm:pt>
    <dgm:pt modelId="{7E230C07-AAD7-4C04-9E50-C3392EAF8B84}" type="pres">
      <dgm:prSet presAssocID="{1672EB88-F49E-4122-A19F-9AEF5C235527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91B944-0F1F-41CD-A32F-7F1DF26199A5}" type="presOf" srcId="{E7590D07-9C46-4121-BBD6-F73F4E1E1421}" destId="{9ACDF0D6-8FB6-4C7E-818D-4BD16B5412A1}" srcOrd="0" destOrd="0" presId="urn:microsoft.com/office/officeart/2005/8/layout/lProcess3"/>
    <dgm:cxn modelId="{9B64F1D2-3C56-4AA6-91D4-554C5F2368AE}" srcId="{A5AA827B-C000-4D18-879D-3E468FA87DAA}" destId="{3632C979-C92B-43DC-B838-F8FBC1651BCC}" srcOrd="0" destOrd="0" parTransId="{E3CC355E-A895-48B9-9E58-5982B2A23E88}" sibTransId="{3E2B21CF-2ADD-4D88-BBD1-7417F9F999C0}"/>
    <dgm:cxn modelId="{2F895708-4EAE-4AFC-B5E2-341FE8EE4907}" type="presOf" srcId="{552279B6-C3F6-4672-97C9-82434483A02E}" destId="{4AC5C4B9-5693-47F9-B4DA-51BB873F1E1C}" srcOrd="0" destOrd="0" presId="urn:microsoft.com/office/officeart/2005/8/layout/lProcess3"/>
    <dgm:cxn modelId="{7B542600-B39D-4FC2-8DAC-098F21F0BA29}" type="presOf" srcId="{BBFC11D3-543E-4E53-95AE-689005893936}" destId="{90B09B00-13F4-4FA5-94E7-7C659161D88C}" srcOrd="0" destOrd="0" presId="urn:microsoft.com/office/officeart/2005/8/layout/lProcess3"/>
    <dgm:cxn modelId="{4E0A0D3C-8CB3-41A9-B8F1-6DFE1D9F2C28}" srcId="{7208D01F-5422-4805-97BA-8378C4DF651E}" destId="{E7590D07-9C46-4121-BBD6-F73F4E1E1421}" srcOrd="1" destOrd="0" parTransId="{257082FD-9647-41B5-AB8A-831017AE1F31}" sibTransId="{22C3EDEA-3849-4DE2-9630-AAFE02978128}"/>
    <dgm:cxn modelId="{9D275FB5-53AC-4E4E-BFFE-9287B00791FD}" srcId="{A5AA827B-C000-4D18-879D-3E468FA87DAA}" destId="{1672EB88-F49E-4122-A19F-9AEF5C235527}" srcOrd="1" destOrd="0" parTransId="{A0455DEA-DB82-4B75-B3A9-2551818466F0}" sibTransId="{1EEE2F3C-E843-4F97-BBA4-6EBFC9121FBE}"/>
    <dgm:cxn modelId="{3BE0C7F2-34AA-441D-96CD-F6C0515E0CD9}" type="presOf" srcId="{7208D01F-5422-4805-97BA-8378C4DF651E}" destId="{5152C521-E3A8-413A-8FBE-6184BC107F2D}" srcOrd="0" destOrd="0" presId="urn:microsoft.com/office/officeart/2005/8/layout/lProcess3"/>
    <dgm:cxn modelId="{1790AAD9-3896-4749-B890-7242EC4A532C}" type="presOf" srcId="{71002B6A-4C62-41C8-A9AB-54E4B643A552}" destId="{C9E94AF0-D2A0-4D06-A9D1-67AEB530A351}" srcOrd="0" destOrd="0" presId="urn:microsoft.com/office/officeart/2005/8/layout/lProcess3"/>
    <dgm:cxn modelId="{3AC19124-0A76-4CB1-ACC9-301DC92CDDA1}" srcId="{552279B6-C3F6-4672-97C9-82434483A02E}" destId="{A5AA827B-C000-4D18-879D-3E468FA87DAA}" srcOrd="2" destOrd="0" parTransId="{1A1847B1-35A6-465C-BC97-3DF4AE432E7A}" sibTransId="{901FA593-F01B-40D5-9A5E-FD1AEFD831B5}"/>
    <dgm:cxn modelId="{08DBE7B1-5FC6-4F00-A9CE-6BA212397E8F}" type="presOf" srcId="{4A22AD05-964F-4FC4-843E-6F3378600F0B}" destId="{9D9817E3-C84D-4771-B67F-FBE846C041B5}" srcOrd="0" destOrd="0" presId="urn:microsoft.com/office/officeart/2005/8/layout/lProcess3"/>
    <dgm:cxn modelId="{DD619AEF-798C-4254-927A-4624A07AB93A}" srcId="{4A22AD05-964F-4FC4-843E-6F3378600F0B}" destId="{71002B6A-4C62-41C8-A9AB-54E4B643A552}" srcOrd="1" destOrd="0" parTransId="{FCE43C3D-5FAA-4B7E-90B1-2FBFC0AD5746}" sibTransId="{C90D4480-E315-41A4-85D6-A4BD6DEDAAC9}"/>
    <dgm:cxn modelId="{42BF67F3-B202-460C-8701-52042D1C340B}" srcId="{4A22AD05-964F-4FC4-843E-6F3378600F0B}" destId="{E8EB5E67-8233-4A49-98D2-9A4C116D9313}" srcOrd="0" destOrd="0" parTransId="{7913262A-8CD2-4081-984E-682E36910F4B}" sibTransId="{BBA438B4-1CF4-412D-A3F5-CD96F7D75359}"/>
    <dgm:cxn modelId="{31309055-68EF-41E1-91A1-D6C5F0A52B3F}" type="presOf" srcId="{A5AA827B-C000-4D18-879D-3E468FA87DAA}" destId="{699C555B-0CF2-4A7B-805A-005D07229122}" srcOrd="0" destOrd="0" presId="urn:microsoft.com/office/officeart/2005/8/layout/lProcess3"/>
    <dgm:cxn modelId="{CFCE2041-7DCA-4F60-904F-C3EB96FCDE77}" srcId="{552279B6-C3F6-4672-97C9-82434483A02E}" destId="{4A22AD05-964F-4FC4-843E-6F3378600F0B}" srcOrd="1" destOrd="0" parTransId="{801CEDE6-32A7-4445-9732-F574BD65DDAF}" sibTransId="{59A91AB2-98FB-4D4E-BBF0-6842A9598912}"/>
    <dgm:cxn modelId="{9D4385FE-C963-449F-A997-D67A41F7327E}" type="presOf" srcId="{E8EB5E67-8233-4A49-98D2-9A4C116D9313}" destId="{C3275663-2C06-4879-B49E-342447BE250F}" srcOrd="0" destOrd="0" presId="urn:microsoft.com/office/officeart/2005/8/layout/lProcess3"/>
    <dgm:cxn modelId="{59095617-D0D6-418C-BAD1-76E62211F6C4}" srcId="{7208D01F-5422-4805-97BA-8378C4DF651E}" destId="{BBFC11D3-543E-4E53-95AE-689005893936}" srcOrd="0" destOrd="0" parTransId="{417630B2-C82D-487B-BA87-3DBBA9F5E7CC}" sibTransId="{3EF5DAD6-C125-44A9-B67C-4711A8580405}"/>
    <dgm:cxn modelId="{68C491F5-DD8E-4662-9C54-1A7D536212BB}" type="presOf" srcId="{1672EB88-F49E-4122-A19F-9AEF5C235527}" destId="{7E230C07-AAD7-4C04-9E50-C3392EAF8B84}" srcOrd="0" destOrd="0" presId="urn:microsoft.com/office/officeart/2005/8/layout/lProcess3"/>
    <dgm:cxn modelId="{35CDA538-6768-4C8F-9E49-9D46D5D15DF1}" type="presOf" srcId="{3632C979-C92B-43DC-B838-F8FBC1651BCC}" destId="{6D9DF986-67C6-4DF1-842D-56DDF2F94EA0}" srcOrd="0" destOrd="0" presId="urn:microsoft.com/office/officeart/2005/8/layout/lProcess3"/>
    <dgm:cxn modelId="{C157A132-96C1-488E-9A0F-018A0CF4E491}" srcId="{552279B6-C3F6-4672-97C9-82434483A02E}" destId="{7208D01F-5422-4805-97BA-8378C4DF651E}" srcOrd="0" destOrd="0" parTransId="{899DAA78-B67E-45DA-9455-F77AE31B3E20}" sibTransId="{452FF47A-E7AE-4091-B03C-8B21B1BEF16A}"/>
    <dgm:cxn modelId="{6396817B-DD18-40B3-8607-C1E7EDFDC39B}" type="presParOf" srcId="{4AC5C4B9-5693-47F9-B4DA-51BB873F1E1C}" destId="{A55EEB21-8AD0-47D7-B2E2-E2C29C377906}" srcOrd="0" destOrd="0" presId="urn:microsoft.com/office/officeart/2005/8/layout/lProcess3"/>
    <dgm:cxn modelId="{A81105BB-EF07-4DC1-9F1C-F860C006B4AB}" type="presParOf" srcId="{A55EEB21-8AD0-47D7-B2E2-E2C29C377906}" destId="{5152C521-E3A8-413A-8FBE-6184BC107F2D}" srcOrd="0" destOrd="0" presId="urn:microsoft.com/office/officeart/2005/8/layout/lProcess3"/>
    <dgm:cxn modelId="{1C7E11DF-CEFF-4033-822B-C5021084A4C2}" type="presParOf" srcId="{A55EEB21-8AD0-47D7-B2E2-E2C29C377906}" destId="{415A0EE5-01A1-44FB-81BB-843FEF985F62}" srcOrd="1" destOrd="0" presId="urn:microsoft.com/office/officeart/2005/8/layout/lProcess3"/>
    <dgm:cxn modelId="{538047F6-FE66-46D5-909C-9E8F1BF6FB19}" type="presParOf" srcId="{A55EEB21-8AD0-47D7-B2E2-E2C29C377906}" destId="{90B09B00-13F4-4FA5-94E7-7C659161D88C}" srcOrd="2" destOrd="0" presId="urn:microsoft.com/office/officeart/2005/8/layout/lProcess3"/>
    <dgm:cxn modelId="{36D72668-399E-4D61-96B1-34C766D80C31}" type="presParOf" srcId="{A55EEB21-8AD0-47D7-B2E2-E2C29C377906}" destId="{8078D1E4-45AB-47C0-B5D7-451F064DDCFF}" srcOrd="3" destOrd="0" presId="urn:microsoft.com/office/officeart/2005/8/layout/lProcess3"/>
    <dgm:cxn modelId="{30DD0695-6CAC-45E2-A3FD-F9FE40FFAC3E}" type="presParOf" srcId="{A55EEB21-8AD0-47D7-B2E2-E2C29C377906}" destId="{9ACDF0D6-8FB6-4C7E-818D-4BD16B5412A1}" srcOrd="4" destOrd="0" presId="urn:microsoft.com/office/officeart/2005/8/layout/lProcess3"/>
    <dgm:cxn modelId="{E80EE2E3-7844-4801-BC4F-2D6A612F6F10}" type="presParOf" srcId="{4AC5C4B9-5693-47F9-B4DA-51BB873F1E1C}" destId="{3C4FC333-45AB-451E-A28F-8E24968EC382}" srcOrd="1" destOrd="0" presId="urn:microsoft.com/office/officeart/2005/8/layout/lProcess3"/>
    <dgm:cxn modelId="{F197862E-8C52-42E5-BE70-498A68E6B40C}" type="presParOf" srcId="{4AC5C4B9-5693-47F9-B4DA-51BB873F1E1C}" destId="{04709ABC-457B-42F6-8A95-CA834D68165B}" srcOrd="2" destOrd="0" presId="urn:microsoft.com/office/officeart/2005/8/layout/lProcess3"/>
    <dgm:cxn modelId="{1259F153-9B7D-452E-B39D-EB18BE813DE7}" type="presParOf" srcId="{04709ABC-457B-42F6-8A95-CA834D68165B}" destId="{9D9817E3-C84D-4771-B67F-FBE846C041B5}" srcOrd="0" destOrd="0" presId="urn:microsoft.com/office/officeart/2005/8/layout/lProcess3"/>
    <dgm:cxn modelId="{8936CEA0-A32B-48C1-9D61-B4EEF7C2E5D2}" type="presParOf" srcId="{04709ABC-457B-42F6-8A95-CA834D68165B}" destId="{D739B67B-7BF3-4134-B41D-C8A1A677687F}" srcOrd="1" destOrd="0" presId="urn:microsoft.com/office/officeart/2005/8/layout/lProcess3"/>
    <dgm:cxn modelId="{F72DCA0D-801E-4778-BC0F-834D1FDC233F}" type="presParOf" srcId="{04709ABC-457B-42F6-8A95-CA834D68165B}" destId="{C3275663-2C06-4879-B49E-342447BE250F}" srcOrd="2" destOrd="0" presId="urn:microsoft.com/office/officeart/2005/8/layout/lProcess3"/>
    <dgm:cxn modelId="{E9A669B9-D35A-4D75-A4C6-521CAE46E28D}" type="presParOf" srcId="{04709ABC-457B-42F6-8A95-CA834D68165B}" destId="{2C7768E0-4598-4190-A199-0CB1F46C8EE7}" srcOrd="3" destOrd="0" presId="urn:microsoft.com/office/officeart/2005/8/layout/lProcess3"/>
    <dgm:cxn modelId="{713255BA-4058-48E6-BE09-97216D274191}" type="presParOf" srcId="{04709ABC-457B-42F6-8A95-CA834D68165B}" destId="{C9E94AF0-D2A0-4D06-A9D1-67AEB530A351}" srcOrd="4" destOrd="0" presId="urn:microsoft.com/office/officeart/2005/8/layout/lProcess3"/>
    <dgm:cxn modelId="{C22536DF-8D18-464B-AEC3-A00D7BA1ACCA}" type="presParOf" srcId="{4AC5C4B9-5693-47F9-B4DA-51BB873F1E1C}" destId="{C5491407-6BEE-451F-9FBD-81B701EFFC01}" srcOrd="3" destOrd="0" presId="urn:microsoft.com/office/officeart/2005/8/layout/lProcess3"/>
    <dgm:cxn modelId="{0E65493E-3087-4604-884B-90E47FFEE9A0}" type="presParOf" srcId="{4AC5C4B9-5693-47F9-B4DA-51BB873F1E1C}" destId="{0E915997-51BC-4F0B-8106-477FBBD66739}" srcOrd="4" destOrd="0" presId="urn:microsoft.com/office/officeart/2005/8/layout/lProcess3"/>
    <dgm:cxn modelId="{306447F6-EBEC-4CA3-8E4B-2C223445F55D}" type="presParOf" srcId="{0E915997-51BC-4F0B-8106-477FBBD66739}" destId="{699C555B-0CF2-4A7B-805A-005D07229122}" srcOrd="0" destOrd="0" presId="urn:microsoft.com/office/officeart/2005/8/layout/lProcess3"/>
    <dgm:cxn modelId="{4D4BAA5F-D712-4970-BCBB-6E43482A2DD3}" type="presParOf" srcId="{0E915997-51BC-4F0B-8106-477FBBD66739}" destId="{CE8A8210-846D-46D1-A656-C5EE5A83C2EE}" srcOrd="1" destOrd="0" presId="urn:microsoft.com/office/officeart/2005/8/layout/lProcess3"/>
    <dgm:cxn modelId="{85B978C3-6F13-4C6E-B1A8-739206615228}" type="presParOf" srcId="{0E915997-51BC-4F0B-8106-477FBBD66739}" destId="{6D9DF986-67C6-4DF1-842D-56DDF2F94EA0}" srcOrd="2" destOrd="0" presId="urn:microsoft.com/office/officeart/2005/8/layout/lProcess3"/>
    <dgm:cxn modelId="{37F969FD-AD3E-4914-AE45-7CBD84908826}" type="presParOf" srcId="{0E915997-51BC-4F0B-8106-477FBBD66739}" destId="{9EE7B047-74C5-4147-A334-3A5C626C4D0E}" srcOrd="3" destOrd="0" presId="urn:microsoft.com/office/officeart/2005/8/layout/lProcess3"/>
    <dgm:cxn modelId="{FBFD62C4-3721-4033-A411-CB23B801D2CB}" type="presParOf" srcId="{0E915997-51BC-4F0B-8106-477FBBD66739}" destId="{7E230C07-AAD7-4C04-9E50-C3392EAF8B84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DBEE5-37E5-4310-A1CE-CDC6E0273840}">
      <dsp:nvSpPr>
        <dsp:cNvPr id="0" name=""/>
        <dsp:cNvSpPr/>
      </dsp:nvSpPr>
      <dsp:spPr>
        <a:xfrm>
          <a:off x="0" y="489419"/>
          <a:ext cx="37338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260F000-FD1C-4CEC-B489-53A87478D7B1}">
      <dsp:nvSpPr>
        <dsp:cNvPr id="0" name=""/>
        <dsp:cNvSpPr/>
      </dsp:nvSpPr>
      <dsp:spPr>
        <a:xfrm>
          <a:off x="192832" y="92221"/>
          <a:ext cx="3036341" cy="9151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Constantia" pitchFamily="18" charset="0"/>
            </a:rPr>
            <a:t>ответственность</a:t>
          </a:r>
          <a:endParaRPr lang="ru-RU" sz="2400" b="1" kern="1200" dirty="0">
            <a:latin typeface="Constantia" pitchFamily="18" charset="0"/>
          </a:endParaRPr>
        </a:p>
      </dsp:txBody>
      <dsp:txXfrm>
        <a:off x="237504" y="136893"/>
        <a:ext cx="2946997" cy="825776"/>
      </dsp:txXfrm>
    </dsp:sp>
    <dsp:sp modelId="{B0E322E9-0B63-40BA-9423-E1FEA808B3B8}">
      <dsp:nvSpPr>
        <dsp:cNvPr id="0" name=""/>
        <dsp:cNvSpPr/>
      </dsp:nvSpPr>
      <dsp:spPr>
        <a:xfrm>
          <a:off x="0" y="1895579"/>
          <a:ext cx="37338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FA1F0A1-5B7E-4F94-AA65-76AA3C7E37E3}">
      <dsp:nvSpPr>
        <dsp:cNvPr id="0" name=""/>
        <dsp:cNvSpPr/>
      </dsp:nvSpPr>
      <dsp:spPr>
        <a:xfrm>
          <a:off x="186690" y="1438019"/>
          <a:ext cx="3009943" cy="9151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Constantia" pitchFamily="18" charset="0"/>
            </a:rPr>
            <a:t>справедливость</a:t>
          </a:r>
          <a:endParaRPr lang="ru-RU" sz="2400" b="1" kern="1200" dirty="0">
            <a:latin typeface="Constantia" pitchFamily="18" charset="0"/>
          </a:endParaRPr>
        </a:p>
      </dsp:txBody>
      <dsp:txXfrm>
        <a:off x="231362" y="1482691"/>
        <a:ext cx="2920599" cy="825776"/>
      </dsp:txXfrm>
    </dsp:sp>
    <dsp:sp modelId="{B90FFCF1-19E8-4089-9DAA-180D6BDE9098}">
      <dsp:nvSpPr>
        <dsp:cNvPr id="0" name=""/>
        <dsp:cNvSpPr/>
      </dsp:nvSpPr>
      <dsp:spPr>
        <a:xfrm>
          <a:off x="0" y="3260577"/>
          <a:ext cx="37338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EDD3DC-D9F2-4DD8-A13A-211338B43D06}">
      <dsp:nvSpPr>
        <dsp:cNvPr id="0" name=""/>
        <dsp:cNvSpPr/>
      </dsp:nvSpPr>
      <dsp:spPr>
        <a:xfrm>
          <a:off x="186690" y="2844180"/>
          <a:ext cx="3312631" cy="9151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целеустремленность</a:t>
          </a:r>
          <a:endParaRPr lang="ru-RU" sz="2400" b="1" kern="1200" dirty="0"/>
        </a:p>
      </dsp:txBody>
      <dsp:txXfrm>
        <a:off x="231362" y="2888852"/>
        <a:ext cx="3223287" cy="825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FFEC1-1B1D-475D-A5DB-4BF79FD1D159}">
      <dsp:nvSpPr>
        <dsp:cNvPr id="0" name=""/>
        <dsp:cNvSpPr/>
      </dsp:nvSpPr>
      <dsp:spPr>
        <a:xfrm>
          <a:off x="0" y="489419"/>
          <a:ext cx="37338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9BA0373-827B-4E2A-ADA5-578B65DBD895}">
      <dsp:nvSpPr>
        <dsp:cNvPr id="0" name=""/>
        <dsp:cNvSpPr/>
      </dsp:nvSpPr>
      <dsp:spPr>
        <a:xfrm>
          <a:off x="186690" y="31859"/>
          <a:ext cx="2948339" cy="9151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Constantia" pitchFamily="18" charset="0"/>
            </a:rPr>
            <a:t>доверие</a:t>
          </a:r>
          <a:endParaRPr lang="ru-RU" sz="2400" b="1" kern="1200" dirty="0">
            <a:latin typeface="Constantia" pitchFamily="18" charset="0"/>
          </a:endParaRPr>
        </a:p>
      </dsp:txBody>
      <dsp:txXfrm>
        <a:off x="231362" y="76531"/>
        <a:ext cx="2858995" cy="825776"/>
      </dsp:txXfrm>
    </dsp:sp>
    <dsp:sp modelId="{58302820-81D2-467A-9EB6-C9CC4A575F70}">
      <dsp:nvSpPr>
        <dsp:cNvPr id="0" name=""/>
        <dsp:cNvSpPr/>
      </dsp:nvSpPr>
      <dsp:spPr>
        <a:xfrm>
          <a:off x="0" y="1895579"/>
          <a:ext cx="37338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35A795D-5201-4D96-B3FE-5E805CF30B79}">
      <dsp:nvSpPr>
        <dsp:cNvPr id="0" name=""/>
        <dsp:cNvSpPr/>
      </dsp:nvSpPr>
      <dsp:spPr>
        <a:xfrm>
          <a:off x="186690" y="1438019"/>
          <a:ext cx="2948339" cy="9151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Constantia" pitchFamily="18" charset="0"/>
            </a:rPr>
            <a:t>толерантность</a:t>
          </a:r>
          <a:endParaRPr lang="ru-RU" sz="2400" b="1" kern="1200" dirty="0">
            <a:latin typeface="Constantia" pitchFamily="18" charset="0"/>
          </a:endParaRPr>
        </a:p>
      </dsp:txBody>
      <dsp:txXfrm>
        <a:off x="231362" y="1482691"/>
        <a:ext cx="2858995" cy="825776"/>
      </dsp:txXfrm>
    </dsp:sp>
    <dsp:sp modelId="{A982C317-09EB-4ED2-940A-1627C80FF106}">
      <dsp:nvSpPr>
        <dsp:cNvPr id="0" name=""/>
        <dsp:cNvSpPr/>
      </dsp:nvSpPr>
      <dsp:spPr>
        <a:xfrm>
          <a:off x="0" y="3301740"/>
          <a:ext cx="37338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2FED43-1F79-4A19-ABFF-71E94340272D}">
      <dsp:nvSpPr>
        <dsp:cNvPr id="0" name=""/>
        <dsp:cNvSpPr/>
      </dsp:nvSpPr>
      <dsp:spPr>
        <a:xfrm>
          <a:off x="186690" y="2844180"/>
          <a:ext cx="2948339" cy="9151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Constantia" pitchFamily="18" charset="0"/>
            </a:rPr>
            <a:t>творчество</a:t>
          </a:r>
          <a:endParaRPr lang="ru-RU" sz="2400" b="1" kern="1200" dirty="0">
            <a:latin typeface="Constantia" pitchFamily="18" charset="0"/>
          </a:endParaRPr>
        </a:p>
      </dsp:txBody>
      <dsp:txXfrm>
        <a:off x="231362" y="2888852"/>
        <a:ext cx="2858995" cy="8257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2848E-B4B2-4A8B-899D-974950786645}">
      <dsp:nvSpPr>
        <dsp:cNvPr id="0" name=""/>
        <dsp:cNvSpPr/>
      </dsp:nvSpPr>
      <dsp:spPr>
        <a:xfrm>
          <a:off x="0" y="489419"/>
          <a:ext cx="37338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D32F557-FD43-43EE-B5A9-A15D303F348E}">
      <dsp:nvSpPr>
        <dsp:cNvPr id="0" name=""/>
        <dsp:cNvSpPr/>
      </dsp:nvSpPr>
      <dsp:spPr>
        <a:xfrm>
          <a:off x="178671" y="92221"/>
          <a:ext cx="3555128" cy="9151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Использование ИКТ</a:t>
          </a:r>
          <a:endParaRPr lang="ru-RU" sz="2400" b="1" kern="1200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sp:txBody>
      <dsp:txXfrm>
        <a:off x="223343" y="136893"/>
        <a:ext cx="3465784" cy="825776"/>
      </dsp:txXfrm>
    </dsp:sp>
    <dsp:sp modelId="{A3D04AFE-06EF-47F2-B4B5-FCDCC268213D}">
      <dsp:nvSpPr>
        <dsp:cNvPr id="0" name=""/>
        <dsp:cNvSpPr/>
      </dsp:nvSpPr>
      <dsp:spPr>
        <a:xfrm>
          <a:off x="0" y="1895579"/>
          <a:ext cx="37338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4F29EE2-5A36-4147-BB97-D9D08F6388D9}">
      <dsp:nvSpPr>
        <dsp:cNvPr id="0" name=""/>
        <dsp:cNvSpPr/>
      </dsp:nvSpPr>
      <dsp:spPr>
        <a:xfrm>
          <a:off x="178671" y="1460376"/>
          <a:ext cx="3555128" cy="9151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Исследовательская деятельность</a:t>
          </a:r>
          <a:endParaRPr lang="ru-RU" sz="2400" b="1" kern="1200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sp:txBody>
      <dsp:txXfrm>
        <a:off x="223343" y="1505048"/>
        <a:ext cx="3465784" cy="825776"/>
      </dsp:txXfrm>
    </dsp:sp>
    <dsp:sp modelId="{4018D45C-BDDD-4877-A95C-CFFB9B021E9D}">
      <dsp:nvSpPr>
        <dsp:cNvPr id="0" name=""/>
        <dsp:cNvSpPr/>
      </dsp:nvSpPr>
      <dsp:spPr>
        <a:xfrm>
          <a:off x="0" y="3301740"/>
          <a:ext cx="37338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ACFADF-D507-4E49-B6FE-B09F25CA51E8}">
      <dsp:nvSpPr>
        <dsp:cNvPr id="0" name=""/>
        <dsp:cNvSpPr/>
      </dsp:nvSpPr>
      <dsp:spPr>
        <a:xfrm>
          <a:off x="177756" y="2844180"/>
          <a:ext cx="3555128" cy="9151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Участие в конференциях </a:t>
          </a:r>
          <a:endParaRPr lang="ru-RU" sz="2400" b="1" kern="1200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sp:txBody>
      <dsp:txXfrm>
        <a:off x="222428" y="2888852"/>
        <a:ext cx="3465784" cy="8257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4C26F-176E-46B2-A7AB-9F8DCCF40267}">
      <dsp:nvSpPr>
        <dsp:cNvPr id="0" name=""/>
        <dsp:cNvSpPr/>
      </dsp:nvSpPr>
      <dsp:spPr>
        <a:xfrm>
          <a:off x="0" y="893432"/>
          <a:ext cx="3733800" cy="98309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1A3CB3-1947-4E99-9A9F-725B32F0E4C9}">
      <dsp:nvSpPr>
        <dsp:cNvPr id="0" name=""/>
        <dsp:cNvSpPr/>
      </dsp:nvSpPr>
      <dsp:spPr>
        <a:xfrm>
          <a:off x="193737" y="408782"/>
          <a:ext cx="3476716" cy="97617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Методическая деятельность</a:t>
          </a:r>
          <a:endParaRPr lang="ru-RU" sz="2400" b="1" kern="1200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sp:txBody>
      <dsp:txXfrm>
        <a:off x="241390" y="456435"/>
        <a:ext cx="3381410" cy="880864"/>
      </dsp:txXfrm>
    </dsp:sp>
    <dsp:sp modelId="{4F5D46F1-E3E1-4C8E-AFCC-9C3DDD948EEE}">
      <dsp:nvSpPr>
        <dsp:cNvPr id="0" name=""/>
        <dsp:cNvSpPr/>
      </dsp:nvSpPr>
      <dsp:spPr>
        <a:xfrm>
          <a:off x="0" y="2624459"/>
          <a:ext cx="3733800" cy="995183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0BD4CC-5909-40DA-B811-F9E6E5FCAD3B}">
      <dsp:nvSpPr>
        <dsp:cNvPr id="0" name=""/>
        <dsp:cNvSpPr/>
      </dsp:nvSpPr>
      <dsp:spPr>
        <a:xfrm>
          <a:off x="193737" y="2123278"/>
          <a:ext cx="3344622" cy="97482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  <a:latin typeface="Constantia" pitchFamily="18" charset="0"/>
            </a:rPr>
            <a:t>Внеурочная деятельность</a:t>
          </a:r>
          <a:endParaRPr lang="ru-RU" sz="2400" b="1" kern="1200" dirty="0">
            <a:solidFill>
              <a:schemeClr val="accent2">
                <a:lumMod val="50000"/>
              </a:schemeClr>
            </a:solidFill>
            <a:latin typeface="Constantia" pitchFamily="18" charset="0"/>
          </a:endParaRPr>
        </a:p>
      </dsp:txBody>
      <dsp:txXfrm>
        <a:off x="241324" y="2170865"/>
        <a:ext cx="3249448" cy="8796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26A21-E226-469C-96EA-0E1B0B4B1FFA}">
      <dsp:nvSpPr>
        <dsp:cNvPr id="0" name=""/>
        <dsp:cNvSpPr/>
      </dsp:nvSpPr>
      <dsp:spPr>
        <a:xfrm>
          <a:off x="0" y="843480"/>
          <a:ext cx="3733800" cy="60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44CE1EF-E818-4D72-80F9-7B6BB5CA9133}">
      <dsp:nvSpPr>
        <dsp:cNvPr id="0" name=""/>
        <dsp:cNvSpPr/>
      </dsp:nvSpPr>
      <dsp:spPr>
        <a:xfrm>
          <a:off x="186690" y="489240"/>
          <a:ext cx="2613660" cy="7084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</a:rPr>
            <a:t>Проблемное обучение</a:t>
          </a:r>
          <a:endParaRPr lang="ru-RU" sz="2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21275" y="523825"/>
        <a:ext cx="2544490" cy="639310"/>
      </dsp:txXfrm>
    </dsp:sp>
    <dsp:sp modelId="{BBBE6433-ACB6-47DF-A36F-416A79325A2A}">
      <dsp:nvSpPr>
        <dsp:cNvPr id="0" name=""/>
        <dsp:cNvSpPr/>
      </dsp:nvSpPr>
      <dsp:spPr>
        <a:xfrm>
          <a:off x="0" y="1932120"/>
          <a:ext cx="3733800" cy="60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9D93B2-DCEA-49A1-883F-7D492DFEF3E4}">
      <dsp:nvSpPr>
        <dsp:cNvPr id="0" name=""/>
        <dsp:cNvSpPr/>
      </dsp:nvSpPr>
      <dsp:spPr>
        <a:xfrm>
          <a:off x="186690" y="1577880"/>
          <a:ext cx="2613660" cy="7084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</a:rPr>
            <a:t>игровые</a:t>
          </a:r>
          <a:endParaRPr lang="ru-RU" sz="2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21275" y="1612465"/>
        <a:ext cx="2544490" cy="639310"/>
      </dsp:txXfrm>
    </dsp:sp>
    <dsp:sp modelId="{881B7684-661F-41EF-8E7E-DAB2095CB7E2}">
      <dsp:nvSpPr>
        <dsp:cNvPr id="0" name=""/>
        <dsp:cNvSpPr/>
      </dsp:nvSpPr>
      <dsp:spPr>
        <a:xfrm>
          <a:off x="0" y="3020760"/>
          <a:ext cx="3733800" cy="60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C2296E2-A4D8-4159-9F08-53D857CA6566}">
      <dsp:nvSpPr>
        <dsp:cNvPr id="0" name=""/>
        <dsp:cNvSpPr/>
      </dsp:nvSpPr>
      <dsp:spPr>
        <a:xfrm>
          <a:off x="186690" y="2666519"/>
          <a:ext cx="2613660" cy="7084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</a:rPr>
            <a:t>информационные</a:t>
          </a:r>
          <a:endParaRPr lang="ru-RU" sz="2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21275" y="2701104"/>
        <a:ext cx="2544490" cy="6393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19A2C-3062-47E0-882F-78675D04F144}">
      <dsp:nvSpPr>
        <dsp:cNvPr id="0" name=""/>
        <dsp:cNvSpPr/>
      </dsp:nvSpPr>
      <dsp:spPr>
        <a:xfrm>
          <a:off x="0" y="860962"/>
          <a:ext cx="3733800" cy="60198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057E25-4F71-4DEC-A0EA-D8AD1D763236}">
      <dsp:nvSpPr>
        <dsp:cNvPr id="0" name=""/>
        <dsp:cNvSpPr/>
      </dsp:nvSpPr>
      <dsp:spPr>
        <a:xfrm>
          <a:off x="193737" y="415188"/>
          <a:ext cx="2613660" cy="71363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accent2">
                  <a:lumMod val="50000"/>
                </a:schemeClr>
              </a:solidFill>
            </a:rPr>
            <a:t>интерактивные</a:t>
          </a:r>
          <a:endParaRPr lang="ru-RU" sz="22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28574" y="450025"/>
        <a:ext cx="2543986" cy="643956"/>
      </dsp:txXfrm>
    </dsp:sp>
    <dsp:sp modelId="{30A99F44-0C9F-4DC7-9B85-BDAB6D76D9ED}">
      <dsp:nvSpPr>
        <dsp:cNvPr id="0" name=""/>
        <dsp:cNvSpPr/>
      </dsp:nvSpPr>
      <dsp:spPr>
        <a:xfrm>
          <a:off x="0" y="1975653"/>
          <a:ext cx="3733800" cy="557493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908102-D2E1-4C97-A89B-49C581E37B49}">
      <dsp:nvSpPr>
        <dsp:cNvPr id="0" name=""/>
        <dsp:cNvSpPr/>
      </dsp:nvSpPr>
      <dsp:spPr>
        <a:xfrm>
          <a:off x="186690" y="1599939"/>
          <a:ext cx="2613660" cy="70043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accent2">
                  <a:lumMod val="50000"/>
                </a:schemeClr>
              </a:solidFill>
            </a:rPr>
            <a:t>проектные</a:t>
          </a:r>
          <a:endParaRPr lang="ru-RU" sz="22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20882" y="1634131"/>
        <a:ext cx="2545276" cy="632050"/>
      </dsp:txXfrm>
    </dsp:sp>
    <dsp:sp modelId="{E3ED3654-9275-4D48-B903-D69CBEEBB14F}">
      <dsp:nvSpPr>
        <dsp:cNvPr id="0" name=""/>
        <dsp:cNvSpPr/>
      </dsp:nvSpPr>
      <dsp:spPr>
        <a:xfrm>
          <a:off x="0" y="2976666"/>
          <a:ext cx="3733800" cy="647888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AC50A4-0C1F-4A2E-A2C8-E2255F84BE8A}">
      <dsp:nvSpPr>
        <dsp:cNvPr id="0" name=""/>
        <dsp:cNvSpPr/>
      </dsp:nvSpPr>
      <dsp:spPr>
        <a:xfrm>
          <a:off x="186690" y="2651946"/>
          <a:ext cx="2613660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790" tIns="0" rIns="987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accent2">
                  <a:lumMod val="50000"/>
                </a:schemeClr>
              </a:solidFill>
            </a:rPr>
            <a:t>Разбор конкретных ситуаций</a:t>
          </a:r>
          <a:endParaRPr lang="ru-RU" sz="22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18393" y="2683649"/>
        <a:ext cx="2550254" cy="5860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56A58-27EB-4251-B040-C3666415965A}">
      <dsp:nvSpPr>
        <dsp:cNvPr id="0" name=""/>
        <dsp:cNvSpPr/>
      </dsp:nvSpPr>
      <dsp:spPr>
        <a:xfrm>
          <a:off x="14287" y="14334"/>
          <a:ext cx="1896070" cy="1698613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Программа внеурочной деятельности «Классная физика»</a:t>
          </a:r>
          <a:endParaRPr lang="ru-RU" sz="1700" kern="1200" dirty="0"/>
        </a:p>
      </dsp:txBody>
      <dsp:txXfrm>
        <a:off x="14287" y="14334"/>
        <a:ext cx="1896070" cy="1698613"/>
      </dsp:txXfrm>
    </dsp:sp>
    <dsp:sp modelId="{38BE69DC-EFA2-4D23-A958-83336C5E05BC}">
      <dsp:nvSpPr>
        <dsp:cNvPr id="0" name=""/>
        <dsp:cNvSpPr/>
      </dsp:nvSpPr>
      <dsp:spPr>
        <a:xfrm>
          <a:off x="2099964" y="14334"/>
          <a:ext cx="1896070" cy="1698613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Программа внеурочной деятельности «Избранные вопросы физики»</a:t>
          </a:r>
          <a:endParaRPr lang="ru-RU" sz="1700" kern="1200" dirty="0"/>
        </a:p>
      </dsp:txBody>
      <dsp:txXfrm>
        <a:off x="2099964" y="14334"/>
        <a:ext cx="1896070" cy="1698613"/>
      </dsp:txXfrm>
    </dsp:sp>
    <dsp:sp modelId="{DA3B9570-D2EC-4ECF-9288-659D7ECBA03E}">
      <dsp:nvSpPr>
        <dsp:cNvPr id="0" name=""/>
        <dsp:cNvSpPr/>
      </dsp:nvSpPr>
      <dsp:spPr>
        <a:xfrm>
          <a:off x="4194724" y="0"/>
          <a:ext cx="1896070" cy="1724858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Развитие  конструктивного мышления на уроках </a:t>
          </a:r>
          <a:endParaRPr lang="ru-RU" sz="1700" kern="1200" dirty="0"/>
        </a:p>
      </dsp:txBody>
      <dsp:txXfrm>
        <a:off x="4194724" y="0"/>
        <a:ext cx="1896070" cy="1724858"/>
      </dsp:txXfrm>
    </dsp:sp>
    <dsp:sp modelId="{D20CF8C2-B7C5-48C7-8989-9B72DD1F1C6A}">
      <dsp:nvSpPr>
        <dsp:cNvPr id="0" name=""/>
        <dsp:cNvSpPr/>
      </dsp:nvSpPr>
      <dsp:spPr>
        <a:xfrm>
          <a:off x="1017649" y="1916889"/>
          <a:ext cx="1896070" cy="1555270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Использование игровых технологий на уроках физики</a:t>
          </a:r>
          <a:endParaRPr lang="ru-RU" sz="1700" kern="1200" dirty="0"/>
        </a:p>
      </dsp:txBody>
      <dsp:txXfrm>
        <a:off x="1017649" y="1916889"/>
        <a:ext cx="1896070" cy="1555270"/>
      </dsp:txXfrm>
    </dsp:sp>
    <dsp:sp modelId="{1A18E69A-8A0F-4AEB-994A-4AD6C5774BEF}">
      <dsp:nvSpPr>
        <dsp:cNvPr id="0" name=""/>
        <dsp:cNvSpPr/>
      </dsp:nvSpPr>
      <dsp:spPr>
        <a:xfrm>
          <a:off x="3624064" y="2016160"/>
          <a:ext cx="1943206" cy="1455999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Организация исследовательской деятельности</a:t>
          </a:r>
          <a:endParaRPr lang="ru-RU" sz="1700" kern="1200" dirty="0"/>
        </a:p>
      </dsp:txBody>
      <dsp:txXfrm>
        <a:off x="3624064" y="2016160"/>
        <a:ext cx="1943206" cy="145599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52C521-E3A8-413A-8FBE-6184BC107F2D}">
      <dsp:nvSpPr>
        <dsp:cNvPr id="0" name=""/>
        <dsp:cNvSpPr/>
      </dsp:nvSpPr>
      <dsp:spPr>
        <a:xfrm>
          <a:off x="1902" y="376278"/>
          <a:ext cx="2939020" cy="11756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ЕГЭ 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2015  год </a:t>
          </a:r>
          <a:endParaRPr lang="ru-RU" sz="3500" kern="1200" dirty="0"/>
        </a:p>
      </dsp:txBody>
      <dsp:txXfrm>
        <a:off x="589706" y="376278"/>
        <a:ext cx="1763412" cy="1175608"/>
      </dsp:txXfrm>
    </dsp:sp>
    <dsp:sp modelId="{90B09B00-13F4-4FA5-94E7-7C659161D88C}">
      <dsp:nvSpPr>
        <dsp:cNvPr id="0" name=""/>
        <dsp:cNvSpPr/>
      </dsp:nvSpPr>
      <dsp:spPr>
        <a:xfrm>
          <a:off x="2558849" y="476205"/>
          <a:ext cx="2439387" cy="97575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Математика 68 баллов</a:t>
          </a:r>
          <a:endParaRPr lang="ru-RU" sz="2200" kern="1200" dirty="0"/>
        </a:p>
      </dsp:txBody>
      <dsp:txXfrm>
        <a:off x="3046726" y="476205"/>
        <a:ext cx="1463633" cy="975754"/>
      </dsp:txXfrm>
    </dsp:sp>
    <dsp:sp modelId="{9ACDF0D6-8FB6-4C7E-818D-4BD16B5412A1}">
      <dsp:nvSpPr>
        <dsp:cNvPr id="0" name=""/>
        <dsp:cNvSpPr/>
      </dsp:nvSpPr>
      <dsp:spPr>
        <a:xfrm>
          <a:off x="4656722" y="476205"/>
          <a:ext cx="2439387" cy="97575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Физика 85 баллов</a:t>
          </a:r>
          <a:endParaRPr lang="ru-RU" sz="2200" kern="1200" dirty="0"/>
        </a:p>
      </dsp:txBody>
      <dsp:txXfrm>
        <a:off x="5144599" y="476205"/>
        <a:ext cx="1463633" cy="975754"/>
      </dsp:txXfrm>
    </dsp:sp>
    <dsp:sp modelId="{9D9817E3-C84D-4771-B67F-FBE846C041B5}">
      <dsp:nvSpPr>
        <dsp:cNvPr id="0" name=""/>
        <dsp:cNvSpPr/>
      </dsp:nvSpPr>
      <dsp:spPr>
        <a:xfrm>
          <a:off x="1902" y="1716471"/>
          <a:ext cx="2939020" cy="11756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ЕГЭ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2019 год</a:t>
          </a:r>
          <a:endParaRPr lang="ru-RU" sz="3500" kern="1200" dirty="0"/>
        </a:p>
      </dsp:txBody>
      <dsp:txXfrm>
        <a:off x="589706" y="1716471"/>
        <a:ext cx="1763412" cy="1175608"/>
      </dsp:txXfrm>
    </dsp:sp>
    <dsp:sp modelId="{C3275663-2C06-4879-B49E-342447BE250F}">
      <dsp:nvSpPr>
        <dsp:cNvPr id="0" name=""/>
        <dsp:cNvSpPr/>
      </dsp:nvSpPr>
      <dsp:spPr>
        <a:xfrm>
          <a:off x="2558849" y="1816398"/>
          <a:ext cx="2439387" cy="97575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Математика 53,5 баллов</a:t>
          </a:r>
          <a:endParaRPr lang="ru-RU" sz="2200" kern="1200" dirty="0"/>
        </a:p>
      </dsp:txBody>
      <dsp:txXfrm>
        <a:off x="3046726" y="1816398"/>
        <a:ext cx="1463633" cy="975754"/>
      </dsp:txXfrm>
    </dsp:sp>
    <dsp:sp modelId="{C9E94AF0-D2A0-4D06-A9D1-67AEB530A351}">
      <dsp:nvSpPr>
        <dsp:cNvPr id="0" name=""/>
        <dsp:cNvSpPr/>
      </dsp:nvSpPr>
      <dsp:spPr>
        <a:xfrm>
          <a:off x="4656722" y="1816398"/>
          <a:ext cx="2439387" cy="97575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Физика 48 баллов</a:t>
          </a:r>
          <a:endParaRPr lang="ru-RU" sz="2200" kern="1200" dirty="0"/>
        </a:p>
      </dsp:txBody>
      <dsp:txXfrm>
        <a:off x="5144599" y="1816398"/>
        <a:ext cx="1463633" cy="975754"/>
      </dsp:txXfrm>
    </dsp:sp>
    <dsp:sp modelId="{699C555B-0CF2-4A7B-805A-005D07229122}">
      <dsp:nvSpPr>
        <dsp:cNvPr id="0" name=""/>
        <dsp:cNvSpPr/>
      </dsp:nvSpPr>
      <dsp:spPr>
        <a:xfrm>
          <a:off x="1902" y="3056665"/>
          <a:ext cx="2939020" cy="11756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ЕГЭ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2020</a:t>
          </a:r>
          <a:endParaRPr lang="ru-RU" sz="3500" kern="1200" dirty="0"/>
        </a:p>
      </dsp:txBody>
      <dsp:txXfrm>
        <a:off x="589706" y="3056665"/>
        <a:ext cx="1763412" cy="1175608"/>
      </dsp:txXfrm>
    </dsp:sp>
    <dsp:sp modelId="{6D9DF986-67C6-4DF1-842D-56DDF2F94EA0}">
      <dsp:nvSpPr>
        <dsp:cNvPr id="0" name=""/>
        <dsp:cNvSpPr/>
      </dsp:nvSpPr>
      <dsp:spPr>
        <a:xfrm>
          <a:off x="2558849" y="3156591"/>
          <a:ext cx="2439387" cy="97575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-</a:t>
          </a:r>
          <a:endParaRPr lang="ru-RU" sz="2200" kern="1200" dirty="0"/>
        </a:p>
      </dsp:txBody>
      <dsp:txXfrm>
        <a:off x="3046726" y="3156591"/>
        <a:ext cx="1463633" cy="975754"/>
      </dsp:txXfrm>
    </dsp:sp>
    <dsp:sp modelId="{7E230C07-AAD7-4C04-9E50-C3392EAF8B84}">
      <dsp:nvSpPr>
        <dsp:cNvPr id="0" name=""/>
        <dsp:cNvSpPr/>
      </dsp:nvSpPr>
      <dsp:spPr>
        <a:xfrm>
          <a:off x="4656722" y="3156591"/>
          <a:ext cx="2439387" cy="97575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Физика 47 баллов</a:t>
          </a:r>
          <a:endParaRPr lang="ru-RU" sz="2200" kern="1200" dirty="0"/>
        </a:p>
      </dsp:txBody>
      <dsp:txXfrm>
        <a:off x="5144599" y="3156591"/>
        <a:ext cx="1463633" cy="975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615D7-3136-4DA2-8227-54361DA1EF41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D85A2-2FCB-4776-B2D1-C97FC63774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06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ED565-F609-4468-8C71-9F2A224EE088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ru-RU" noProof="0" smtClean="0"/>
              <a:t>Click to edit Master title style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ru-RU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DFB34-877C-4210-ACDF-CEEE97BAEB94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04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C449F-4C82-43D4-9058-CAECB536C1E9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97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80113-049E-41C1-A64C-A23B83BAAEB5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33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1739C-C970-4847-B80E-BC19F64C327F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75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ru-RU" noProof="0" smtClean="0"/>
              <a:t>Click to edit Master title style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ru-RU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DFB34-877C-4210-ACDF-CEEE97BAEB94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817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63B0D-E1AF-4734-ABCC-B64754DDC708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91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8439E-62F8-44A1-91FB-264BCCB8FF4F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376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42481-C48D-4761-B190-3E26D3577F06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7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9A8B2-E9DA-4ADB-A782-5D2F0D9DC842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614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13DF-0063-42BF-8345-B195E5ABA163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19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4CE56-A807-4F89-A27B-E26ADD1115EA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3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63B0D-E1AF-4734-ABCC-B64754DDC708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339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DC656-53B4-4E06-A02B-3F348DD46C2F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841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2EBE2-3EFD-4382-95FC-6757F231A73A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855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C449F-4C82-43D4-9058-CAECB536C1E9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9253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80113-049E-41C1-A64C-A23B83BAAEB5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711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1739C-C970-4847-B80E-BC19F64C327F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12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ru-RU" noProof="0" smtClean="0"/>
              <a:t>Click to edit Master title style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ru-RU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DFB34-877C-4210-ACDF-CEEE97BAEB94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9964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63B0D-E1AF-4734-ABCC-B64754DDC708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235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8439E-62F8-44A1-91FB-264BCCB8FF4F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646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42481-C48D-4761-B190-3E26D3577F06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1468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9A8B2-E9DA-4ADB-A782-5D2F0D9DC842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33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8439E-62F8-44A1-91FB-264BCCB8FF4F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6756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13DF-0063-42BF-8345-B195E5ABA163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161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4CE56-A807-4F89-A27B-E26ADD1115EA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9410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DC656-53B4-4E06-A02B-3F348DD46C2F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9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2EBE2-3EFD-4382-95FC-6757F231A73A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89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C449F-4C82-43D4-9058-CAECB536C1E9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9971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80113-049E-41C1-A64C-A23B83BAAEB5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4499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1739C-C970-4847-B80E-BC19F64C327F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60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42481-C48D-4761-B190-3E26D3577F06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54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9A8B2-E9DA-4ADB-A782-5D2F0D9DC842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86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13DF-0063-42BF-8345-B195E5ABA163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19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4CE56-A807-4F89-A27B-E26ADD1115EA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980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DC656-53B4-4E06-A02B-3F348DD46C2F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481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2EBE2-3EFD-4382-95FC-6757F231A73A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06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6000">
              <a:solidFill>
                <a:srgbClr val="000000"/>
              </a:solidFill>
            </a:endParaRPr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C804C7-BEA0-4662-AEB8-1A036D33A74E}" type="slidenum">
              <a:rPr lang="en-US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58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6000">
              <a:solidFill>
                <a:srgbClr val="000000"/>
              </a:solidFill>
            </a:endParaRPr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C804C7-BEA0-4662-AEB8-1A036D33A74E}" type="slidenum">
              <a:rPr lang="en-US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7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6000">
              <a:solidFill>
                <a:srgbClr val="000000"/>
              </a:solidFill>
            </a:endParaRPr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C804C7-BEA0-4662-AEB8-1A036D33A74E}" type="slidenum">
              <a:rPr lang="en-US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6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georgievka.kormilovka.omskedu.ru/embl49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549275"/>
            <a:ext cx="7772400" cy="576263"/>
          </a:xfrm>
        </p:spPr>
        <p:txBody>
          <a:bodyPr/>
          <a:lstStyle/>
          <a:p>
            <a:pPr eaLnBrk="1" hangingPunct="1"/>
            <a:r>
              <a:rPr lang="ru-RU" altLang="ru-RU" sz="2000" b="1" smtClean="0"/>
              <a:t/>
            </a:r>
            <a:br>
              <a:rPr lang="ru-RU" altLang="ru-RU" sz="2000" b="1" smtClean="0"/>
            </a:br>
            <a:endParaRPr lang="en-US" altLang="ru-RU" sz="2000" b="1" smtClean="0"/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2268538" y="2492375"/>
            <a:ext cx="457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kumimoji="1" lang="ru-RU" altLang="ru-RU" sz="2400" b="1">
              <a:solidFill>
                <a:srgbClr val="FF0000"/>
              </a:solidFill>
            </a:endParaRPr>
          </a:p>
        </p:txBody>
      </p:sp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1619250" y="620713"/>
            <a:ext cx="6408738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i="1" dirty="0">
                <a:solidFill>
                  <a:srgbClr val="FF0000"/>
                </a:solidFill>
                <a:latin typeface="Monotype Corsiva" pitchFamily="66" charset="0"/>
              </a:rPr>
              <a:t>Блохинцева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i="1" dirty="0">
                <a:solidFill>
                  <a:srgbClr val="FF0000"/>
                </a:solidFill>
                <a:latin typeface="Monotype Corsiva" pitchFamily="66" charset="0"/>
              </a:rPr>
              <a:t>Татьяна Александровна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4211638" y="2781300"/>
            <a:ext cx="446405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2400" b="1" i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математики и физики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МОУ СШ </a:t>
            </a:r>
            <a:r>
              <a:rPr lang="ru-RU" altLang="ru-RU" sz="2400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с.Ждамирово</a:t>
            </a:r>
            <a:endParaRPr lang="ru-RU" altLang="ru-RU" sz="2400" b="1" i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2400" b="1" i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1909763"/>
            <a:ext cx="2978150" cy="33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94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700809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16801" y="548680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694B6">
                    <a:lumMod val="50000"/>
                  </a:srgb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        Кабинет физики</a:t>
            </a:r>
            <a:endParaRPr lang="ru-RU" b="1" dirty="0">
              <a:solidFill>
                <a:srgbClr val="000000"/>
              </a:solidFill>
            </a:endParaRPr>
          </a:p>
        </p:txBody>
      </p:sp>
      <p:pic>
        <p:nvPicPr>
          <p:cNvPr id="1032" name="Picture 8" descr="C:\Users\Школа\Pictures\IMG_20201225_1333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5"/>
            <a:ext cx="3851766" cy="511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Школа\Pictures\IMG_20201225_1338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140" y="1484785"/>
            <a:ext cx="3675994" cy="513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483" y="1484785"/>
            <a:ext cx="3672408" cy="516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0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Работа с молодыми преподавателями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28800"/>
            <a:ext cx="7632848" cy="4968552"/>
          </a:xfrm>
        </p:spPr>
        <p:txBody>
          <a:bodyPr>
            <a:noAutofit/>
          </a:bodyPr>
          <a:lstStyle/>
          <a:p>
            <a:pPr lvl="0" algn="just"/>
            <a:r>
              <a:rPr lang="ru-RU" sz="2400" dirty="0" smtClean="0"/>
              <a:t>оказание методической помощи в работе над перспективно-тематическим планом, планом урока, ведением журнала занятий; </a:t>
            </a:r>
          </a:p>
          <a:p>
            <a:pPr lvl="0" algn="just"/>
            <a:r>
              <a:rPr lang="ru-RU" sz="2400" dirty="0" smtClean="0"/>
              <a:t>оказание помощи в оставлении индивидуального плана работы, в том числе плана повышения квалификации и самообразования;</a:t>
            </a:r>
          </a:p>
          <a:p>
            <a:pPr lvl="0" algn="just"/>
            <a:r>
              <a:rPr lang="ru-RU" sz="2400" dirty="0" smtClean="0"/>
              <a:t>организация посещений молодыми преподавателями уроков других преподавателей, </a:t>
            </a:r>
          </a:p>
          <a:p>
            <a:pPr lvl="0" algn="just"/>
            <a:r>
              <a:rPr lang="ru-RU" sz="2400" dirty="0" smtClean="0"/>
              <a:t>руководство работой преподавателя по составлению методических докладов и разработок; </a:t>
            </a:r>
          </a:p>
        </p:txBody>
      </p:sp>
    </p:spTree>
    <p:extLst>
      <p:ext uri="{BB962C8B-B14F-4D97-AF65-F5344CB8AC3E}">
        <p14:creationId xmlns:p14="http://schemas.microsoft.com/office/powerpoint/2010/main" val="21870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Тема методической работы: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00808"/>
            <a:ext cx="7098012" cy="46085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Использование активных форм и методов</a:t>
            </a:r>
            <a:r>
              <a:rPr lang="ru-RU" dirty="0"/>
              <a:t> </a:t>
            </a:r>
            <a:r>
              <a:rPr lang="ru-RU" b="1" dirty="0" smtClean="0"/>
              <a:t>обучения </a:t>
            </a:r>
          </a:p>
          <a:p>
            <a:pPr>
              <a:buNone/>
            </a:pPr>
            <a:r>
              <a:rPr lang="ru-RU" dirty="0" smtClean="0"/>
              <a:t>   </a:t>
            </a:r>
            <a:r>
              <a:rPr lang="ru-RU" u="sng" dirty="0" smtClean="0"/>
              <a:t>Цель: </a:t>
            </a:r>
            <a:r>
              <a:rPr lang="ru-RU" dirty="0" smtClean="0"/>
              <a:t>обеспечение высокого уровня проведения всех видов занятий, обеспечение высокой степени вовлечения обучаемых в учебный процесс.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60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653536" cy="71438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Трансляция педагогического опыта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12776"/>
            <a:ext cx="7098012" cy="4896584"/>
          </a:xfrm>
        </p:spPr>
        <p:txBody>
          <a:bodyPr/>
          <a:lstStyle/>
          <a:p>
            <a:r>
              <a:rPr lang="ru-RU" sz="2800" dirty="0" smtClean="0"/>
              <a:t>Открытые уроки по физике «Плоское зеркало», «Электрический ток»</a:t>
            </a:r>
          </a:p>
          <a:p>
            <a:r>
              <a:rPr lang="ru-RU" sz="2800" dirty="0" smtClean="0">
                <a:solidFill>
                  <a:srgbClr val="000000"/>
                </a:solidFill>
              </a:rPr>
              <a:t>Открытые уроки по алгебре «Арифметическая прогрессия»</a:t>
            </a:r>
          </a:p>
          <a:p>
            <a:r>
              <a:rPr lang="ru-RU" sz="2800" dirty="0" smtClean="0"/>
              <a:t>Открытые уроки по геометрии «Сечения многогранников», «Окружность»</a:t>
            </a:r>
          </a:p>
          <a:p>
            <a:r>
              <a:rPr lang="ru-RU" sz="2800" dirty="0" smtClean="0"/>
              <a:t>Публикация методических разработок на сайте </a:t>
            </a:r>
            <a:r>
              <a:rPr lang="en-US" sz="2800" dirty="0" smtClean="0"/>
              <a:t>infourok.ru</a:t>
            </a:r>
            <a:endParaRPr lang="ru-RU" sz="2800" dirty="0" smtClean="0"/>
          </a:p>
          <a:p>
            <a:r>
              <a:rPr lang="ru-RU" sz="2800" dirty="0" smtClean="0"/>
              <a:t>Выступления на районных методических объединениях</a:t>
            </a:r>
            <a:endParaRPr lang="ru-RU" sz="2800" dirty="0"/>
          </a:p>
          <a:p>
            <a:endParaRPr lang="en-US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7566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653536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Результаты ЕГЭ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299848"/>
              </p:ext>
            </p:extLst>
          </p:nvPr>
        </p:nvGraphicFramePr>
        <p:xfrm>
          <a:off x="1331640" y="1700808"/>
          <a:ext cx="7098012" cy="460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468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653536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Мои награды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1268760"/>
            <a:ext cx="3898345" cy="53285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864" y="1268760"/>
            <a:ext cx="3797368" cy="53358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" r="2684" b="6847"/>
          <a:stretch/>
        </p:blipFill>
        <p:spPr>
          <a:xfrm>
            <a:off x="5220072" y="1268760"/>
            <a:ext cx="3663686" cy="533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90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5784304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45494" y="836712"/>
            <a:ext cx="6898913" cy="4922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250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inherit"/>
                <a:ea typeface="Times New Roman"/>
              </a:rPr>
              <a:t>Каждый день свой исполняя миссию,</a:t>
            </a:r>
            <a:endParaRPr lang="ru-RU" sz="2800" b="1" i="1" dirty="0">
              <a:solidFill>
                <a:srgbClr val="FF0000"/>
              </a:solidFill>
              <a:ea typeface="Times New Roman"/>
            </a:endParaRPr>
          </a:p>
          <a:p>
            <a:pPr fontAlgn="base">
              <a:lnSpc>
                <a:spcPct val="250000"/>
              </a:lnSpc>
            </a:pPr>
            <a:r>
              <a:rPr lang="ru-RU" sz="2800" b="1" i="1" dirty="0">
                <a:solidFill>
                  <a:srgbClr val="FF0000"/>
                </a:solidFill>
                <a:latin typeface="inherit"/>
                <a:ea typeface="Times New Roman"/>
              </a:rPr>
              <a:t>Не теряет сердце доброты,</a:t>
            </a:r>
            <a:endParaRPr lang="ru-RU" sz="2800" b="1" i="1" dirty="0">
              <a:solidFill>
                <a:srgbClr val="FF0000"/>
              </a:solidFill>
              <a:ea typeface="Times New Roman"/>
            </a:endParaRPr>
          </a:p>
          <a:p>
            <a:pPr fontAlgn="base">
              <a:lnSpc>
                <a:spcPct val="250000"/>
              </a:lnSpc>
            </a:pPr>
            <a:r>
              <a:rPr lang="ru-RU" sz="2800" b="1" i="1" dirty="0">
                <a:solidFill>
                  <a:srgbClr val="FF0000"/>
                </a:solidFill>
                <a:latin typeface="inherit"/>
                <a:ea typeface="Times New Roman"/>
              </a:rPr>
              <a:t>Ведь учитель – это не </a:t>
            </a:r>
            <a:r>
              <a:rPr lang="ru-RU" sz="2800" b="1" i="1" dirty="0" smtClean="0">
                <a:solidFill>
                  <a:srgbClr val="FF0000"/>
                </a:solidFill>
                <a:latin typeface="inherit"/>
                <a:ea typeface="Times New Roman"/>
              </a:rPr>
              <a:t>профессия</a:t>
            </a:r>
            <a:r>
              <a:rPr lang="ru-RU" sz="2800" b="1" i="1" dirty="0">
                <a:solidFill>
                  <a:srgbClr val="FF0000"/>
                </a:solidFill>
                <a:latin typeface="inherit"/>
                <a:ea typeface="Times New Roman"/>
              </a:rPr>
              <a:t>,</a:t>
            </a:r>
            <a:endParaRPr lang="ru-RU" sz="2800" b="1" i="1" dirty="0">
              <a:solidFill>
                <a:srgbClr val="FF0000"/>
              </a:solidFill>
              <a:ea typeface="Times New Roman"/>
            </a:endParaRPr>
          </a:p>
          <a:p>
            <a:pPr fontAlgn="base">
              <a:lnSpc>
                <a:spcPct val="250000"/>
              </a:lnSpc>
            </a:pPr>
            <a:r>
              <a:rPr lang="ru-RU" sz="2800" b="1" i="1" dirty="0">
                <a:solidFill>
                  <a:srgbClr val="FF0000"/>
                </a:solidFill>
                <a:latin typeface="inherit"/>
                <a:ea typeface="Times New Roman"/>
              </a:rPr>
              <a:t>Это образ жизни, свет души. </a:t>
            </a:r>
            <a:r>
              <a:rPr lang="ru-RU" sz="2800" i="1" dirty="0">
                <a:solidFill>
                  <a:srgbClr val="FF0000"/>
                </a:solidFill>
                <a:latin typeface="inherit"/>
                <a:ea typeface="Times New Roman"/>
              </a:rPr>
              <a:t> </a:t>
            </a:r>
            <a:endParaRPr lang="ru-RU" sz="2800" i="1" dirty="0">
              <a:solidFill>
                <a:srgbClr val="FF0000"/>
              </a:solidFill>
              <a:ea typeface="Times New Roman"/>
            </a:endParaRPr>
          </a:p>
          <a:p>
            <a:pPr fontAlgn="base">
              <a:lnSpc>
                <a:spcPct val="200000"/>
              </a:lnSpc>
              <a:spcAft>
                <a:spcPts val="0"/>
              </a:spcAft>
            </a:pPr>
            <a:endParaRPr lang="ru-RU" sz="2000" b="1" i="1" dirty="0">
              <a:solidFill>
                <a:srgbClr val="7030A0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272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82947" name="WordArt 3"/>
          <p:cNvSpPr>
            <a:spLocks noChangeArrowheads="1" noChangeShapeType="1" noTextEdit="1"/>
          </p:cNvSpPr>
          <p:nvPr/>
        </p:nvSpPr>
        <p:spPr bwMode="auto">
          <a:xfrm>
            <a:off x="1475656" y="1844824"/>
            <a:ext cx="6191968" cy="230425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внимание</a:t>
            </a:r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878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438" y="1989138"/>
            <a:ext cx="3527425" cy="324008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Образование</a:t>
            </a:r>
            <a:br>
              <a:rPr lang="ru-RU" altLang="ru-RU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(Ульяновский ордена «Знак Почёта» </a:t>
            </a:r>
            <a:r>
              <a:rPr lang="ru-RU" altLang="ru-RU" sz="2400" b="1" i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госпединститут</a:t>
            </a:r>
            <a:r>
              <a:rPr lang="ru-RU" altLang="ru-RU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им. </a:t>
            </a:r>
            <a:r>
              <a:rPr lang="ru-RU" altLang="ru-RU" sz="2400" b="1" i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И.Н.Ульянова</a:t>
            </a:r>
            <a:r>
              <a:rPr lang="ru-RU" altLang="ru-RU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br>
              <a:rPr lang="ru-RU" altLang="ru-RU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высшее, педагогический стаж – 32 года.</a:t>
            </a:r>
            <a:br>
              <a:rPr lang="ru-RU" altLang="ru-RU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altLang="ru-RU" sz="2400" b="1" i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76600" y="1268413"/>
            <a:ext cx="453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ru-RU" altLang="ru-RU" sz="2400" b="1" i="1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00" name="i-main-pic" descr="Картинка 125 из 716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989138"/>
            <a:ext cx="3097212" cy="2808287"/>
          </a:xfrm>
          <a:prstGeom prst="rect">
            <a:avLst/>
          </a:prstGeom>
          <a:noFill/>
          <a:ln w="57150">
            <a:solidFill>
              <a:srgbClr val="8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2268538" y="836613"/>
            <a:ext cx="5597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Образование:</a:t>
            </a:r>
          </a:p>
        </p:txBody>
      </p:sp>
    </p:spTree>
    <p:extLst>
      <p:ext uri="{BB962C8B-B14F-4D97-AF65-F5344CB8AC3E}">
        <p14:creationId xmlns:p14="http://schemas.microsoft.com/office/powerpoint/2010/main" val="51309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Мой девиз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997839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dirty="0">
                <a:solidFill>
                  <a:srgbClr val="002060"/>
                </a:solidFill>
                <a:latin typeface="Times New Roman" pitchFamily="18" charset="0"/>
              </a:rPr>
              <a:t>„</a:t>
            </a:r>
            <a:r>
              <a:rPr lang="ru-RU" altLang="ru-RU" sz="3600" b="1" dirty="0">
                <a:solidFill>
                  <a:srgbClr val="002060"/>
                </a:solidFill>
                <a:latin typeface="Times New Roman" pitchFamily="18" charset="0"/>
              </a:rPr>
              <a:t>Главное — делайте всё с увлечением: это страшно украшает </a:t>
            </a:r>
            <a:r>
              <a:rPr lang="ru-RU" altLang="ru-RU" sz="3600" b="1" dirty="0" smtClean="0">
                <a:solidFill>
                  <a:srgbClr val="002060"/>
                </a:solidFill>
                <a:latin typeface="Times New Roman" pitchFamily="18" charset="0"/>
              </a:rPr>
              <a:t>жизнь“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srgbClr val="002060"/>
                </a:solidFill>
                <a:latin typeface="Times New Roman" pitchFamily="18" charset="0"/>
              </a:rPr>
              <a:t>Л. Д. Ландау</a:t>
            </a:r>
            <a:endParaRPr lang="ru-RU" altLang="ru-RU" sz="36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20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Цель и задачи педагогической деятельности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1772816"/>
            <a:ext cx="5256584" cy="4353347"/>
          </a:xfrm>
        </p:spPr>
        <p:txBody>
          <a:bodyPr>
            <a:normAutofit fontScale="85000" lnSpcReduction="20000"/>
          </a:bodyPr>
          <a:lstStyle/>
          <a:p>
            <a:pPr marL="268288" indent="-234950"/>
            <a:r>
              <a:rPr lang="ru-RU" dirty="0" smtClean="0">
                <a:latin typeface="Constantia" pitchFamily="18" charset="0"/>
              </a:rPr>
              <a:t>Совершенствование уровня педагогического мастерства в области методики преподавания</a:t>
            </a:r>
          </a:p>
          <a:p>
            <a:pPr marL="268288" indent="-234950"/>
            <a:r>
              <a:rPr lang="ru-RU" dirty="0" smtClean="0">
                <a:latin typeface="Constantia" pitchFamily="18" charset="0"/>
              </a:rPr>
              <a:t>Изучение вопроса по использованию ИКТ с целью развития навыка самостоятельной работы </a:t>
            </a:r>
          </a:p>
          <a:p>
            <a:pPr marL="268288" indent="-234950"/>
            <a:r>
              <a:rPr lang="ru-RU" dirty="0" smtClean="0">
                <a:latin typeface="Constantia" pitchFamily="18" charset="0"/>
              </a:rPr>
              <a:t>Овладение методами комплексного подхода</a:t>
            </a:r>
          </a:p>
          <a:p>
            <a:pPr marL="268288" indent="-234950"/>
            <a:r>
              <a:rPr lang="ru-RU" dirty="0" smtClean="0">
                <a:latin typeface="Constantia" pitchFamily="18" charset="0"/>
              </a:rPr>
              <a:t>Повышение качества проведения учебных занятий на основе применения новых педагогических технологий 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3074" name="Picture 2" descr="C:\Users\эксперт\Pictures\imagesCA8FKTK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lum contrast="-20000"/>
          </a:blip>
          <a:stretch>
            <a:fillRect/>
          </a:stretch>
        </p:blipFill>
        <p:spPr bwMode="auto">
          <a:xfrm>
            <a:off x="4932040" y="1916832"/>
            <a:ext cx="4001392" cy="4001392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96516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Мои педагогические ценности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23561017"/>
              </p:ext>
            </p:extLst>
          </p:nvPr>
        </p:nvGraphicFramePr>
        <p:xfrm>
          <a:off x="1066800" y="1752600"/>
          <a:ext cx="3733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953000" y="1752600"/>
          <a:ext cx="3733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21290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8683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Моя педагогическая деятельность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10401546"/>
              </p:ext>
            </p:extLst>
          </p:nvPr>
        </p:nvGraphicFramePr>
        <p:xfrm>
          <a:off x="1066800" y="1752600"/>
          <a:ext cx="3733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76015974"/>
              </p:ext>
            </p:extLst>
          </p:nvPr>
        </p:nvGraphicFramePr>
        <p:xfrm>
          <a:off x="4953000" y="1752600"/>
          <a:ext cx="3733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6451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Методы обучения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066800" y="1752600"/>
          <a:ext cx="3733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953000" y="1752600"/>
          <a:ext cx="3733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6928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04813"/>
            <a:ext cx="7620000" cy="1143000"/>
          </a:xfrm>
        </p:spPr>
        <p:txBody>
          <a:bodyPr/>
          <a:lstStyle/>
          <a:p>
            <a:pPr algn="l" eaLnBrk="1" hangingPunct="1"/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b="1" dirty="0" smtClean="0"/>
              <a:t/>
            </a:r>
            <a:br>
              <a:rPr lang="ru-RU" altLang="ru-RU" sz="2800" b="1" dirty="0" smtClean="0"/>
            </a:br>
            <a:r>
              <a:rPr lang="ru-RU" altLang="ru-RU" sz="2800" b="1" dirty="0" smtClean="0"/>
              <a:t>             </a:t>
            </a:r>
            <a:br>
              <a:rPr lang="ru-RU" altLang="ru-RU" sz="2800" b="1" dirty="0" smtClean="0"/>
            </a:br>
            <a:r>
              <a:rPr lang="ru-RU" altLang="ru-RU" sz="2800" b="1" dirty="0" smtClean="0"/>
              <a:t>           </a:t>
            </a:r>
            <a:endParaRPr lang="ru-RU" altLang="ru-RU" sz="4000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32655"/>
            <a:ext cx="15906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45242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694B6">
                    <a:lumMod val="50000"/>
                  </a:srgb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Методические разработки</a:t>
            </a:r>
            <a:endParaRPr lang="ru-RU" b="1" dirty="0">
              <a:solidFill>
                <a:srgbClr val="00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72213971"/>
              </p:ext>
            </p:extLst>
          </p:nvPr>
        </p:nvGraphicFramePr>
        <p:xfrm>
          <a:off x="1524000" y="1988840"/>
          <a:ext cx="6096000" cy="347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5" y="332655"/>
            <a:ext cx="15906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8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76672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694B6">
                    <a:lumMod val="50000"/>
                  </a:srgbClr>
                </a:solidFill>
                <a:effectLst/>
                <a:uLnTx/>
                <a:uFillTx/>
                <a:latin typeface="Constantia" pitchFamily="18" charset="0"/>
                <a:ea typeface="+mj-ea"/>
                <a:cs typeface="+mj-cs"/>
              </a:rPr>
              <a:t>Разработки внеклассных    мероприятий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80278" y="2060848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kern="0" dirty="0" smtClean="0">
                <a:solidFill>
                  <a:srgbClr val="221304"/>
                </a:solidFill>
                <a:ea typeface="+mj-ea"/>
                <a:cs typeface="+mj-cs"/>
              </a:rPr>
              <a:t>1. Конкурс </a:t>
            </a:r>
            <a: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  <a:t>смекалистых;</a:t>
            </a:r>
            <a:b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</a:br>
            <a: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  <a:t> 2. Вечер </a:t>
            </a:r>
            <a:r>
              <a:rPr lang="ru-RU" altLang="ru-RU" sz="2800" b="1" kern="0" dirty="0" smtClean="0">
                <a:solidFill>
                  <a:srgbClr val="221304"/>
                </a:solidFill>
                <a:ea typeface="+mj-ea"/>
                <a:cs typeface="+mj-cs"/>
              </a:rPr>
              <a:t>«Теле ревю»;</a:t>
            </a:r>
            <a: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  <a:t/>
            </a:r>
            <a:b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</a:br>
            <a: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  <a:t> 3. Игра – конкурс «С физикой – и в шутку и в серьёз»;</a:t>
            </a:r>
            <a:b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</a:br>
            <a: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  <a:t> 4. Турнир Умелых и находчивых;</a:t>
            </a:r>
            <a:b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</a:br>
            <a: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  <a:t> 5. </a:t>
            </a:r>
            <a:r>
              <a:rPr lang="ru-RU" altLang="ru-RU" sz="2800" b="1" kern="0" dirty="0" smtClean="0">
                <a:solidFill>
                  <a:srgbClr val="221304"/>
                </a:solidFill>
                <a:ea typeface="+mj-ea"/>
                <a:cs typeface="+mj-cs"/>
              </a:rPr>
              <a:t>Математический цейтнот</a:t>
            </a:r>
          </a:p>
          <a:p>
            <a:r>
              <a:rPr lang="ru-RU" altLang="ru-RU" sz="2800" b="1" kern="0" dirty="0" smtClean="0">
                <a:solidFill>
                  <a:srgbClr val="221304"/>
                </a:solidFill>
                <a:ea typeface="+mj-ea"/>
                <a:cs typeface="+mj-cs"/>
              </a:rPr>
              <a:t>6</a:t>
            </a:r>
            <a: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  <a:t>. </a:t>
            </a:r>
            <a:r>
              <a:rPr lang="ru-RU" altLang="ru-RU" sz="2800" b="1" kern="0" dirty="0" smtClean="0">
                <a:solidFill>
                  <a:srgbClr val="221304"/>
                </a:solidFill>
                <a:ea typeface="+mj-ea"/>
                <a:cs typeface="+mj-cs"/>
              </a:rPr>
              <a:t>Игра «Умники и умницы»;</a:t>
            </a:r>
            <a: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  <a:t/>
            </a:r>
            <a:b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</a:br>
            <a:r>
              <a:rPr lang="ru-RU" altLang="ru-RU" sz="2800" b="1" kern="0" dirty="0">
                <a:solidFill>
                  <a:srgbClr val="221304"/>
                </a:solidFill>
                <a:ea typeface="+mj-ea"/>
                <a:cs typeface="+mj-cs"/>
              </a:rPr>
              <a:t> 7. Устный журнал </a:t>
            </a:r>
            <a:r>
              <a:rPr lang="ru-RU" altLang="ru-RU" sz="2800" b="1" kern="0" dirty="0" smtClean="0">
                <a:solidFill>
                  <a:srgbClr val="221304"/>
                </a:solidFill>
                <a:ea typeface="+mj-ea"/>
                <a:cs typeface="+mj-cs"/>
              </a:rPr>
              <a:t>«Классная физика»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74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otebook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318</Words>
  <Application>Microsoft Office PowerPoint</Application>
  <PresentationFormat>Экран (4:3)</PresentationFormat>
  <Paragraphs>82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Notebook</vt:lpstr>
      <vt:lpstr>1_Notebook</vt:lpstr>
      <vt:lpstr>2_Notebook</vt:lpstr>
      <vt:lpstr> </vt:lpstr>
      <vt:lpstr>Образование (Ульяновский ордена «Знак Почёта» госпединститут им. И.Н.Ульянова)  высшее, педагогический стаж – 32 года. </vt:lpstr>
      <vt:lpstr>Мой девиз</vt:lpstr>
      <vt:lpstr>Цель и задачи педагогической деятельности</vt:lpstr>
      <vt:lpstr> Мои педагогические ценности</vt:lpstr>
      <vt:lpstr>Моя педагогическая деятельность</vt:lpstr>
      <vt:lpstr>Методы обучения</vt:lpstr>
      <vt:lpstr>                                    </vt:lpstr>
      <vt:lpstr>Презентация PowerPoint</vt:lpstr>
      <vt:lpstr>Презентация PowerPoint</vt:lpstr>
      <vt:lpstr>Работа с молодыми преподавателями</vt:lpstr>
      <vt:lpstr>Тема методической работы:</vt:lpstr>
      <vt:lpstr>Трансляция педагогического опыта </vt:lpstr>
      <vt:lpstr>Результаты ЕГЭ</vt:lpstr>
      <vt:lpstr>Мои награды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Школа</dc:creator>
  <cp:lastModifiedBy>Школа</cp:lastModifiedBy>
  <cp:revision>21</cp:revision>
  <dcterms:created xsi:type="dcterms:W3CDTF">2020-12-12T16:53:44Z</dcterms:created>
  <dcterms:modified xsi:type="dcterms:W3CDTF">2020-12-25T18:48:45Z</dcterms:modified>
</cp:coreProperties>
</file>