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2" r:id="rId3"/>
    <p:sldId id="269" r:id="rId4"/>
    <p:sldId id="270" r:id="rId5"/>
    <p:sldId id="271" r:id="rId6"/>
    <p:sldId id="273" r:id="rId7"/>
    <p:sldId id="274" r:id="rId8"/>
    <p:sldId id="275" r:id="rId9"/>
    <p:sldId id="276" r:id="rId10"/>
    <p:sldId id="277" r:id="rId11"/>
    <p:sldId id="278" r:id="rId12"/>
    <p:sldId id="279" r:id="rId13"/>
    <p:sldId id="280" r:id="rId14"/>
    <p:sldId id="281" r:id="rId15"/>
    <p:sldId id="282" r:id="rId16"/>
    <p:sldId id="268" r:id="rId17"/>
    <p:sldId id="28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99"/>
    <a:srgbClr val="00518E"/>
    <a:srgbClr val="0056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D083AE6-46FA-4A59-8FB0-9F97EB10719F}" styleName="Светлый стиль 3 —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1864461-77DD-4656-B8E1-BE905FCF4114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592714B3-BD45-4C55-8707-AFD26BAA883D}">
      <dgm:prSet phldrT="[Текст]"/>
      <dgm:spPr/>
      <dgm:t>
        <a:bodyPr/>
        <a:lstStyle/>
        <a:p>
          <a:r>
            <a:rPr lang="ru-RU" dirty="0" smtClean="0"/>
            <a:t>художественные (народные и авторские) сказки</a:t>
          </a:r>
          <a:endParaRPr lang="ru-RU" dirty="0"/>
        </a:p>
      </dgm:t>
    </dgm:pt>
    <dgm:pt modelId="{2F3B0B01-AF51-496E-AFC1-63AE0EE15ABD}" type="parTrans" cxnId="{30A6EA8A-776B-4C05-9943-955459156F5F}">
      <dgm:prSet/>
      <dgm:spPr/>
      <dgm:t>
        <a:bodyPr/>
        <a:lstStyle/>
        <a:p>
          <a:endParaRPr lang="ru-RU"/>
        </a:p>
      </dgm:t>
    </dgm:pt>
    <dgm:pt modelId="{CB732F74-E6E2-4C8A-A5C9-6FDFA5640ADF}" type="sibTrans" cxnId="{30A6EA8A-776B-4C05-9943-955459156F5F}">
      <dgm:prSet/>
      <dgm:spPr/>
      <dgm:t>
        <a:bodyPr/>
        <a:lstStyle/>
        <a:p>
          <a:endParaRPr lang="ru-RU"/>
        </a:p>
      </dgm:t>
    </dgm:pt>
    <dgm:pt modelId="{554C50E3-9087-4F1C-84B3-2FC6A023DD28}">
      <dgm:prSet phldrT="[Текст]"/>
      <dgm:spPr/>
      <dgm:t>
        <a:bodyPr/>
        <a:lstStyle/>
        <a:p>
          <a:r>
            <a:rPr lang="ru-RU" dirty="0" smtClean="0"/>
            <a:t>психотерапевтические сказки</a:t>
          </a:r>
          <a:endParaRPr lang="ru-RU" dirty="0"/>
        </a:p>
      </dgm:t>
    </dgm:pt>
    <dgm:pt modelId="{211BE809-A51B-48B3-8C0C-EEC110724BE8}" type="parTrans" cxnId="{A35E232B-2FA1-4833-B11A-A4DC1715052F}">
      <dgm:prSet/>
      <dgm:spPr/>
      <dgm:t>
        <a:bodyPr/>
        <a:lstStyle/>
        <a:p>
          <a:endParaRPr lang="ru-RU"/>
        </a:p>
      </dgm:t>
    </dgm:pt>
    <dgm:pt modelId="{8F4C5426-0661-43A2-80B7-FF39C9900BC9}" type="sibTrans" cxnId="{A35E232B-2FA1-4833-B11A-A4DC1715052F}">
      <dgm:prSet/>
      <dgm:spPr/>
      <dgm:t>
        <a:bodyPr/>
        <a:lstStyle/>
        <a:p>
          <a:endParaRPr lang="ru-RU"/>
        </a:p>
      </dgm:t>
    </dgm:pt>
    <dgm:pt modelId="{965FC884-3798-475D-8D7D-0513511B561E}">
      <dgm:prSet phldrT="[Текст]"/>
      <dgm:spPr/>
      <dgm:t>
        <a:bodyPr/>
        <a:lstStyle/>
        <a:p>
          <a:r>
            <a:rPr lang="ru-RU" dirty="0" smtClean="0"/>
            <a:t>дидактические сказки</a:t>
          </a:r>
          <a:endParaRPr lang="ru-RU" dirty="0"/>
        </a:p>
      </dgm:t>
    </dgm:pt>
    <dgm:pt modelId="{6490B084-1809-4030-B9DD-F70349E8C33F}" type="parTrans" cxnId="{00F4E91E-3214-4E8C-B1C6-4C0107CA6DC0}">
      <dgm:prSet/>
      <dgm:spPr/>
      <dgm:t>
        <a:bodyPr/>
        <a:lstStyle/>
        <a:p>
          <a:endParaRPr lang="ru-RU"/>
        </a:p>
      </dgm:t>
    </dgm:pt>
    <dgm:pt modelId="{D4E0DA9F-F839-4DB5-A60D-A8E914E2555D}" type="sibTrans" cxnId="{00F4E91E-3214-4E8C-B1C6-4C0107CA6DC0}">
      <dgm:prSet/>
      <dgm:spPr/>
      <dgm:t>
        <a:bodyPr/>
        <a:lstStyle/>
        <a:p>
          <a:endParaRPr lang="ru-RU"/>
        </a:p>
      </dgm:t>
    </dgm:pt>
    <dgm:pt modelId="{AA5B1C28-515A-4D40-B5ED-46C35F32F135}">
      <dgm:prSet phldrT="[Текст]"/>
      <dgm:spPr/>
      <dgm:t>
        <a:bodyPr/>
        <a:lstStyle/>
        <a:p>
          <a:r>
            <a:rPr lang="ru-RU" dirty="0" smtClean="0"/>
            <a:t>медитативные сказки</a:t>
          </a:r>
          <a:endParaRPr lang="ru-RU" dirty="0"/>
        </a:p>
      </dgm:t>
    </dgm:pt>
    <dgm:pt modelId="{AAAAECDE-923B-4605-8D55-18F9D0F1240A}" type="parTrans" cxnId="{D2C28071-F10B-4835-942D-40497DB5877D}">
      <dgm:prSet/>
      <dgm:spPr/>
      <dgm:t>
        <a:bodyPr/>
        <a:lstStyle/>
        <a:p>
          <a:endParaRPr lang="ru-RU"/>
        </a:p>
      </dgm:t>
    </dgm:pt>
    <dgm:pt modelId="{03803D7D-374D-4296-822E-5AE90061F715}" type="sibTrans" cxnId="{D2C28071-F10B-4835-942D-40497DB5877D}">
      <dgm:prSet/>
      <dgm:spPr/>
      <dgm:t>
        <a:bodyPr/>
        <a:lstStyle/>
        <a:p>
          <a:endParaRPr lang="ru-RU"/>
        </a:p>
      </dgm:t>
    </dgm:pt>
    <dgm:pt modelId="{8DB784DD-AE44-4223-B544-773FC60E4822}">
      <dgm:prSet phldrT="[Текст]"/>
      <dgm:spPr/>
      <dgm:t>
        <a:bodyPr/>
        <a:lstStyle/>
        <a:p>
          <a:r>
            <a:rPr lang="ru-RU" dirty="0" err="1" smtClean="0"/>
            <a:t>психокоррекционные</a:t>
          </a:r>
          <a:r>
            <a:rPr lang="ru-RU" dirty="0" smtClean="0"/>
            <a:t> сказки  или психотерапевтические истории</a:t>
          </a:r>
          <a:endParaRPr lang="ru-RU" dirty="0"/>
        </a:p>
      </dgm:t>
    </dgm:pt>
    <dgm:pt modelId="{D062ECE7-F44D-4327-8010-04D72C037745}" type="parTrans" cxnId="{747862ED-5383-4433-82F7-C1E5EC7412A0}">
      <dgm:prSet/>
      <dgm:spPr/>
      <dgm:t>
        <a:bodyPr/>
        <a:lstStyle/>
        <a:p>
          <a:endParaRPr lang="ru-RU"/>
        </a:p>
      </dgm:t>
    </dgm:pt>
    <dgm:pt modelId="{DE17A69E-10D1-4482-BF9F-8F4703E7B3B6}" type="sibTrans" cxnId="{747862ED-5383-4433-82F7-C1E5EC7412A0}">
      <dgm:prSet/>
      <dgm:spPr/>
      <dgm:t>
        <a:bodyPr/>
        <a:lstStyle/>
        <a:p>
          <a:endParaRPr lang="ru-RU"/>
        </a:p>
      </dgm:t>
    </dgm:pt>
    <dgm:pt modelId="{D4530479-1A49-4FAA-A9E3-54AD414930F5}" type="pres">
      <dgm:prSet presAssocID="{C1864461-77DD-4656-B8E1-BE905FCF4114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261389D8-CB25-45D7-BE79-D1CE8AAF7F4B}" type="pres">
      <dgm:prSet presAssocID="{C1864461-77DD-4656-B8E1-BE905FCF4114}" presName="Name1" presStyleCnt="0"/>
      <dgm:spPr/>
    </dgm:pt>
    <dgm:pt modelId="{3BC22E8B-5A5F-4D9B-98FA-7B06ACAECFC6}" type="pres">
      <dgm:prSet presAssocID="{C1864461-77DD-4656-B8E1-BE905FCF4114}" presName="cycle" presStyleCnt="0"/>
      <dgm:spPr/>
    </dgm:pt>
    <dgm:pt modelId="{4DA1227B-88E9-4C85-ADB9-6747065A9A87}" type="pres">
      <dgm:prSet presAssocID="{C1864461-77DD-4656-B8E1-BE905FCF4114}" presName="srcNode" presStyleLbl="node1" presStyleIdx="0" presStyleCnt="5"/>
      <dgm:spPr/>
    </dgm:pt>
    <dgm:pt modelId="{3D9C1920-95EA-4AAE-8B85-209B8A770AF1}" type="pres">
      <dgm:prSet presAssocID="{C1864461-77DD-4656-B8E1-BE905FCF4114}" presName="conn" presStyleLbl="parChTrans1D2" presStyleIdx="0" presStyleCnt="1"/>
      <dgm:spPr/>
      <dgm:t>
        <a:bodyPr/>
        <a:lstStyle/>
        <a:p>
          <a:endParaRPr lang="ru-RU"/>
        </a:p>
      </dgm:t>
    </dgm:pt>
    <dgm:pt modelId="{77E3A8C2-5554-44D3-8CCC-81454CFB7629}" type="pres">
      <dgm:prSet presAssocID="{C1864461-77DD-4656-B8E1-BE905FCF4114}" presName="extraNode" presStyleLbl="node1" presStyleIdx="0" presStyleCnt="5"/>
      <dgm:spPr/>
    </dgm:pt>
    <dgm:pt modelId="{C85CDD3D-22DE-4A12-B83C-1858E6780604}" type="pres">
      <dgm:prSet presAssocID="{C1864461-77DD-4656-B8E1-BE905FCF4114}" presName="dstNode" presStyleLbl="node1" presStyleIdx="0" presStyleCnt="5"/>
      <dgm:spPr/>
    </dgm:pt>
    <dgm:pt modelId="{141AD5A6-D9AB-4F32-947B-AE7C9F786574}" type="pres">
      <dgm:prSet presAssocID="{592714B3-BD45-4C55-8707-AFD26BAA883D}" presName="text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82CB60-04D3-4C74-9540-3F00123B393D}" type="pres">
      <dgm:prSet presAssocID="{592714B3-BD45-4C55-8707-AFD26BAA883D}" presName="accent_1" presStyleCnt="0"/>
      <dgm:spPr/>
    </dgm:pt>
    <dgm:pt modelId="{FD85ADC9-C9F1-4C02-8A78-3B2B76D6E644}" type="pres">
      <dgm:prSet presAssocID="{592714B3-BD45-4C55-8707-AFD26BAA883D}" presName="accentRepeatNode" presStyleLbl="solidFgAcc1" presStyleIdx="0" presStyleCnt="5"/>
      <dgm:spPr/>
    </dgm:pt>
    <dgm:pt modelId="{2196E478-F608-4F0C-A393-43E4C7307DDF}" type="pres">
      <dgm:prSet presAssocID="{554C50E3-9087-4F1C-84B3-2FC6A023DD28}" presName="text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28E200-64EC-459C-99BB-D69C446B925A}" type="pres">
      <dgm:prSet presAssocID="{554C50E3-9087-4F1C-84B3-2FC6A023DD28}" presName="accent_2" presStyleCnt="0"/>
      <dgm:spPr/>
    </dgm:pt>
    <dgm:pt modelId="{4F73476E-AB1F-44F5-803A-8EF5DAC29B60}" type="pres">
      <dgm:prSet presAssocID="{554C50E3-9087-4F1C-84B3-2FC6A023DD28}" presName="accentRepeatNode" presStyleLbl="solidFgAcc1" presStyleIdx="1" presStyleCnt="5"/>
      <dgm:spPr/>
    </dgm:pt>
    <dgm:pt modelId="{0076FD2F-63FE-40E4-B183-DF1C4466F05D}" type="pres">
      <dgm:prSet presAssocID="{965FC884-3798-475D-8D7D-0513511B561E}" presName="text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87CD43-AEDA-49BF-A3DF-C804FA9F66F6}" type="pres">
      <dgm:prSet presAssocID="{965FC884-3798-475D-8D7D-0513511B561E}" presName="accent_3" presStyleCnt="0"/>
      <dgm:spPr/>
    </dgm:pt>
    <dgm:pt modelId="{6B340D20-2636-4327-8CD7-29E311369586}" type="pres">
      <dgm:prSet presAssocID="{965FC884-3798-475D-8D7D-0513511B561E}" presName="accentRepeatNode" presStyleLbl="solidFgAcc1" presStyleIdx="2" presStyleCnt="5"/>
      <dgm:spPr/>
    </dgm:pt>
    <dgm:pt modelId="{E806CA46-00A1-4D5D-BE7A-64A142EE2FB2}" type="pres">
      <dgm:prSet presAssocID="{AA5B1C28-515A-4D40-B5ED-46C35F32F135}" presName="text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67A246-759D-4174-B8B1-DD7C109483E3}" type="pres">
      <dgm:prSet presAssocID="{AA5B1C28-515A-4D40-B5ED-46C35F32F135}" presName="accent_4" presStyleCnt="0"/>
      <dgm:spPr/>
    </dgm:pt>
    <dgm:pt modelId="{E468A81E-4240-41EF-97D5-A1F564CEC351}" type="pres">
      <dgm:prSet presAssocID="{AA5B1C28-515A-4D40-B5ED-46C35F32F135}" presName="accentRepeatNode" presStyleLbl="solidFgAcc1" presStyleIdx="3" presStyleCnt="5"/>
      <dgm:spPr/>
    </dgm:pt>
    <dgm:pt modelId="{E45820F4-6BE8-4176-A2EB-C8E78E40D712}" type="pres">
      <dgm:prSet presAssocID="{8DB784DD-AE44-4223-B544-773FC60E4822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F49181-B7BC-473A-A94D-77DAF4029FBE}" type="pres">
      <dgm:prSet presAssocID="{8DB784DD-AE44-4223-B544-773FC60E4822}" presName="accent_5" presStyleCnt="0"/>
      <dgm:spPr/>
    </dgm:pt>
    <dgm:pt modelId="{32700DEC-6F75-4F30-847F-0D9903EC138E}" type="pres">
      <dgm:prSet presAssocID="{8DB784DD-AE44-4223-B544-773FC60E4822}" presName="accentRepeatNode" presStyleLbl="solidFgAcc1" presStyleIdx="4" presStyleCnt="5"/>
      <dgm:spPr/>
    </dgm:pt>
  </dgm:ptLst>
  <dgm:cxnLst>
    <dgm:cxn modelId="{8B890C56-0387-4D18-AF63-DA6476B3B424}" type="presOf" srcId="{965FC884-3798-475D-8D7D-0513511B561E}" destId="{0076FD2F-63FE-40E4-B183-DF1C4466F05D}" srcOrd="0" destOrd="0" presId="urn:microsoft.com/office/officeart/2008/layout/VerticalCurvedList"/>
    <dgm:cxn modelId="{2C0493A7-E800-47DB-9F08-8B63D7123B11}" type="presOf" srcId="{CB732F74-E6E2-4C8A-A5C9-6FDFA5640ADF}" destId="{3D9C1920-95EA-4AAE-8B85-209B8A770AF1}" srcOrd="0" destOrd="0" presId="urn:microsoft.com/office/officeart/2008/layout/VerticalCurvedList"/>
    <dgm:cxn modelId="{30A6EA8A-776B-4C05-9943-955459156F5F}" srcId="{C1864461-77DD-4656-B8E1-BE905FCF4114}" destId="{592714B3-BD45-4C55-8707-AFD26BAA883D}" srcOrd="0" destOrd="0" parTransId="{2F3B0B01-AF51-496E-AFC1-63AE0EE15ABD}" sibTransId="{CB732F74-E6E2-4C8A-A5C9-6FDFA5640ADF}"/>
    <dgm:cxn modelId="{2D31F113-54AC-4C13-BD33-D69E3206FF9D}" type="presOf" srcId="{554C50E3-9087-4F1C-84B3-2FC6A023DD28}" destId="{2196E478-F608-4F0C-A393-43E4C7307DDF}" srcOrd="0" destOrd="0" presId="urn:microsoft.com/office/officeart/2008/layout/VerticalCurvedList"/>
    <dgm:cxn modelId="{D2C28071-F10B-4835-942D-40497DB5877D}" srcId="{C1864461-77DD-4656-B8E1-BE905FCF4114}" destId="{AA5B1C28-515A-4D40-B5ED-46C35F32F135}" srcOrd="3" destOrd="0" parTransId="{AAAAECDE-923B-4605-8D55-18F9D0F1240A}" sibTransId="{03803D7D-374D-4296-822E-5AE90061F715}"/>
    <dgm:cxn modelId="{151A5BD3-6897-45A4-975B-46E6910BE9D6}" type="presOf" srcId="{592714B3-BD45-4C55-8707-AFD26BAA883D}" destId="{141AD5A6-D9AB-4F32-947B-AE7C9F786574}" srcOrd="0" destOrd="0" presId="urn:microsoft.com/office/officeart/2008/layout/VerticalCurvedList"/>
    <dgm:cxn modelId="{24EEE709-F28F-4F42-A52E-C68942B25385}" type="presOf" srcId="{C1864461-77DD-4656-B8E1-BE905FCF4114}" destId="{D4530479-1A49-4FAA-A9E3-54AD414930F5}" srcOrd="0" destOrd="0" presId="urn:microsoft.com/office/officeart/2008/layout/VerticalCurvedList"/>
    <dgm:cxn modelId="{A35E232B-2FA1-4833-B11A-A4DC1715052F}" srcId="{C1864461-77DD-4656-B8E1-BE905FCF4114}" destId="{554C50E3-9087-4F1C-84B3-2FC6A023DD28}" srcOrd="1" destOrd="0" parTransId="{211BE809-A51B-48B3-8C0C-EEC110724BE8}" sibTransId="{8F4C5426-0661-43A2-80B7-FF39C9900BC9}"/>
    <dgm:cxn modelId="{747862ED-5383-4433-82F7-C1E5EC7412A0}" srcId="{C1864461-77DD-4656-B8E1-BE905FCF4114}" destId="{8DB784DD-AE44-4223-B544-773FC60E4822}" srcOrd="4" destOrd="0" parTransId="{D062ECE7-F44D-4327-8010-04D72C037745}" sibTransId="{DE17A69E-10D1-4482-BF9F-8F4703E7B3B6}"/>
    <dgm:cxn modelId="{00F4E91E-3214-4E8C-B1C6-4C0107CA6DC0}" srcId="{C1864461-77DD-4656-B8E1-BE905FCF4114}" destId="{965FC884-3798-475D-8D7D-0513511B561E}" srcOrd="2" destOrd="0" parTransId="{6490B084-1809-4030-B9DD-F70349E8C33F}" sibTransId="{D4E0DA9F-F839-4DB5-A60D-A8E914E2555D}"/>
    <dgm:cxn modelId="{0322682F-848E-4A2D-A378-58436E8BC4E9}" type="presOf" srcId="{8DB784DD-AE44-4223-B544-773FC60E4822}" destId="{E45820F4-6BE8-4176-A2EB-C8E78E40D712}" srcOrd="0" destOrd="0" presId="urn:microsoft.com/office/officeart/2008/layout/VerticalCurvedList"/>
    <dgm:cxn modelId="{A31F2175-7BB8-49BE-AE68-1C4C188EA7B6}" type="presOf" srcId="{AA5B1C28-515A-4D40-B5ED-46C35F32F135}" destId="{E806CA46-00A1-4D5D-BE7A-64A142EE2FB2}" srcOrd="0" destOrd="0" presId="urn:microsoft.com/office/officeart/2008/layout/VerticalCurvedList"/>
    <dgm:cxn modelId="{8B0CC5FA-13D7-4C60-9C8D-445AAA4FEDF6}" type="presParOf" srcId="{D4530479-1A49-4FAA-A9E3-54AD414930F5}" destId="{261389D8-CB25-45D7-BE79-D1CE8AAF7F4B}" srcOrd="0" destOrd="0" presId="urn:microsoft.com/office/officeart/2008/layout/VerticalCurvedList"/>
    <dgm:cxn modelId="{F6BDD94B-1F92-41AC-813B-A6F96DA913EF}" type="presParOf" srcId="{261389D8-CB25-45D7-BE79-D1CE8AAF7F4B}" destId="{3BC22E8B-5A5F-4D9B-98FA-7B06ACAECFC6}" srcOrd="0" destOrd="0" presId="urn:microsoft.com/office/officeart/2008/layout/VerticalCurvedList"/>
    <dgm:cxn modelId="{12747B0E-1DEA-4F54-8D5B-D2D9A9EE5700}" type="presParOf" srcId="{3BC22E8B-5A5F-4D9B-98FA-7B06ACAECFC6}" destId="{4DA1227B-88E9-4C85-ADB9-6747065A9A87}" srcOrd="0" destOrd="0" presId="urn:microsoft.com/office/officeart/2008/layout/VerticalCurvedList"/>
    <dgm:cxn modelId="{6A534A7B-90F5-49A2-A581-370C260BA7E8}" type="presParOf" srcId="{3BC22E8B-5A5F-4D9B-98FA-7B06ACAECFC6}" destId="{3D9C1920-95EA-4AAE-8B85-209B8A770AF1}" srcOrd="1" destOrd="0" presId="urn:microsoft.com/office/officeart/2008/layout/VerticalCurvedList"/>
    <dgm:cxn modelId="{E8CFC3DE-30AA-477F-8CC0-60A342550455}" type="presParOf" srcId="{3BC22E8B-5A5F-4D9B-98FA-7B06ACAECFC6}" destId="{77E3A8C2-5554-44D3-8CCC-81454CFB7629}" srcOrd="2" destOrd="0" presId="urn:microsoft.com/office/officeart/2008/layout/VerticalCurvedList"/>
    <dgm:cxn modelId="{CCF4EB74-4B2A-41FA-83EE-C1A57961AD61}" type="presParOf" srcId="{3BC22E8B-5A5F-4D9B-98FA-7B06ACAECFC6}" destId="{C85CDD3D-22DE-4A12-B83C-1858E6780604}" srcOrd="3" destOrd="0" presId="urn:microsoft.com/office/officeart/2008/layout/VerticalCurvedList"/>
    <dgm:cxn modelId="{1C0534EC-844D-4607-A37F-BDD9643E6CD5}" type="presParOf" srcId="{261389D8-CB25-45D7-BE79-D1CE8AAF7F4B}" destId="{141AD5A6-D9AB-4F32-947B-AE7C9F786574}" srcOrd="1" destOrd="0" presId="urn:microsoft.com/office/officeart/2008/layout/VerticalCurvedList"/>
    <dgm:cxn modelId="{EEBA02B0-69B4-4A77-9A6A-7344EDC149BE}" type="presParOf" srcId="{261389D8-CB25-45D7-BE79-D1CE8AAF7F4B}" destId="{E782CB60-04D3-4C74-9540-3F00123B393D}" srcOrd="2" destOrd="0" presId="urn:microsoft.com/office/officeart/2008/layout/VerticalCurvedList"/>
    <dgm:cxn modelId="{A0E9EAFB-0C91-487D-BAF0-4DD062E4AE92}" type="presParOf" srcId="{E782CB60-04D3-4C74-9540-3F00123B393D}" destId="{FD85ADC9-C9F1-4C02-8A78-3B2B76D6E644}" srcOrd="0" destOrd="0" presId="urn:microsoft.com/office/officeart/2008/layout/VerticalCurvedList"/>
    <dgm:cxn modelId="{0FB844B3-C832-4D42-8FB3-9ACD561E5E3C}" type="presParOf" srcId="{261389D8-CB25-45D7-BE79-D1CE8AAF7F4B}" destId="{2196E478-F608-4F0C-A393-43E4C7307DDF}" srcOrd="3" destOrd="0" presId="urn:microsoft.com/office/officeart/2008/layout/VerticalCurvedList"/>
    <dgm:cxn modelId="{10F151C1-71BF-47AB-8605-4374AC7BFFC1}" type="presParOf" srcId="{261389D8-CB25-45D7-BE79-D1CE8AAF7F4B}" destId="{2428E200-64EC-459C-99BB-D69C446B925A}" srcOrd="4" destOrd="0" presId="urn:microsoft.com/office/officeart/2008/layout/VerticalCurvedList"/>
    <dgm:cxn modelId="{EC0462A4-3573-40D8-857A-7539DC858BB2}" type="presParOf" srcId="{2428E200-64EC-459C-99BB-D69C446B925A}" destId="{4F73476E-AB1F-44F5-803A-8EF5DAC29B60}" srcOrd="0" destOrd="0" presId="urn:microsoft.com/office/officeart/2008/layout/VerticalCurvedList"/>
    <dgm:cxn modelId="{05647F9E-A75C-499B-950A-05392203CEE9}" type="presParOf" srcId="{261389D8-CB25-45D7-BE79-D1CE8AAF7F4B}" destId="{0076FD2F-63FE-40E4-B183-DF1C4466F05D}" srcOrd="5" destOrd="0" presId="urn:microsoft.com/office/officeart/2008/layout/VerticalCurvedList"/>
    <dgm:cxn modelId="{7CC5ADB6-1FA9-45C0-8099-9322FB44648F}" type="presParOf" srcId="{261389D8-CB25-45D7-BE79-D1CE8AAF7F4B}" destId="{DB87CD43-AEDA-49BF-A3DF-C804FA9F66F6}" srcOrd="6" destOrd="0" presId="urn:microsoft.com/office/officeart/2008/layout/VerticalCurvedList"/>
    <dgm:cxn modelId="{181763EE-691F-4D25-8BA3-DFCF2982AAE0}" type="presParOf" srcId="{DB87CD43-AEDA-49BF-A3DF-C804FA9F66F6}" destId="{6B340D20-2636-4327-8CD7-29E311369586}" srcOrd="0" destOrd="0" presId="urn:microsoft.com/office/officeart/2008/layout/VerticalCurvedList"/>
    <dgm:cxn modelId="{A4A2E630-A149-49CB-BD96-8170AB3A0525}" type="presParOf" srcId="{261389D8-CB25-45D7-BE79-D1CE8AAF7F4B}" destId="{E806CA46-00A1-4D5D-BE7A-64A142EE2FB2}" srcOrd="7" destOrd="0" presId="urn:microsoft.com/office/officeart/2008/layout/VerticalCurvedList"/>
    <dgm:cxn modelId="{A4FD8FC3-29A4-47C7-B98C-D3A3E534E3B6}" type="presParOf" srcId="{261389D8-CB25-45D7-BE79-D1CE8AAF7F4B}" destId="{4467A246-759D-4174-B8B1-DD7C109483E3}" srcOrd="8" destOrd="0" presId="urn:microsoft.com/office/officeart/2008/layout/VerticalCurvedList"/>
    <dgm:cxn modelId="{ABED8515-A228-4F57-934E-D3E6407BCEE3}" type="presParOf" srcId="{4467A246-759D-4174-B8B1-DD7C109483E3}" destId="{E468A81E-4240-41EF-97D5-A1F564CEC351}" srcOrd="0" destOrd="0" presId="urn:microsoft.com/office/officeart/2008/layout/VerticalCurvedList"/>
    <dgm:cxn modelId="{128CA05E-FFA0-48D3-B131-976C300A0590}" type="presParOf" srcId="{261389D8-CB25-45D7-BE79-D1CE8AAF7F4B}" destId="{E45820F4-6BE8-4176-A2EB-C8E78E40D712}" srcOrd="9" destOrd="0" presId="urn:microsoft.com/office/officeart/2008/layout/VerticalCurvedList"/>
    <dgm:cxn modelId="{F845DD90-B521-460B-9CC8-763CC5B8F144}" type="presParOf" srcId="{261389D8-CB25-45D7-BE79-D1CE8AAF7F4B}" destId="{85F49181-B7BC-473A-A94D-77DAF4029FBE}" srcOrd="10" destOrd="0" presId="urn:microsoft.com/office/officeart/2008/layout/VerticalCurvedList"/>
    <dgm:cxn modelId="{F717B3FD-3BED-4A03-8BAF-5DEF1E684CD3}" type="presParOf" srcId="{85F49181-B7BC-473A-A94D-77DAF4029FBE}" destId="{32700DEC-6F75-4F30-847F-0D9903EC138E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DE65C2A-C6BA-47B9-A502-8E58595261B7}" type="doc">
      <dgm:prSet loTypeId="urn:microsoft.com/office/officeart/2005/8/layout/pyramid2" loCatId="pyramid" qsTypeId="urn:microsoft.com/office/officeart/2005/8/quickstyle/simple1" qsCatId="simple" csTypeId="urn:microsoft.com/office/officeart/2005/8/colors/colorful5" csCatId="colorful" phldr="1"/>
      <dgm:spPr/>
    </dgm:pt>
    <dgm:pt modelId="{C4B17A14-7A8C-45E9-8E2A-5961A2FF944D}">
      <dgm:prSet phldrT="[Текст]"/>
      <dgm:spPr/>
      <dgm:t>
        <a:bodyPr/>
        <a:lstStyle/>
        <a:p>
          <a:r>
            <a:rPr lang="ru-RU" dirty="0" smtClean="0"/>
            <a:t> Интеграция</a:t>
          </a:r>
        </a:p>
      </dgm:t>
    </dgm:pt>
    <dgm:pt modelId="{CD269258-7DC5-41B2-ABAC-A63BAF8904F8}" type="parTrans" cxnId="{DDB86702-3CFA-4A59-AD47-0CAEF1994D12}">
      <dgm:prSet/>
      <dgm:spPr/>
      <dgm:t>
        <a:bodyPr/>
        <a:lstStyle/>
        <a:p>
          <a:endParaRPr lang="ru-RU"/>
        </a:p>
      </dgm:t>
    </dgm:pt>
    <dgm:pt modelId="{F34BA48D-BCBD-4E26-9F6E-F664F6F088B7}" type="sibTrans" cxnId="{DDB86702-3CFA-4A59-AD47-0CAEF1994D12}">
      <dgm:prSet/>
      <dgm:spPr/>
      <dgm:t>
        <a:bodyPr/>
        <a:lstStyle/>
        <a:p>
          <a:endParaRPr lang="ru-RU"/>
        </a:p>
      </dgm:t>
    </dgm:pt>
    <dgm:pt modelId="{D7F58BC6-CF75-4B5C-B376-2E9E3FDF8141}">
      <dgm:prSet/>
      <dgm:spPr/>
      <dgm:t>
        <a:bodyPr/>
        <a:lstStyle/>
        <a:p>
          <a:r>
            <a:rPr lang="ru-RU" dirty="0" smtClean="0"/>
            <a:t>Повторение</a:t>
          </a:r>
          <a:endParaRPr lang="ru-RU" dirty="0"/>
        </a:p>
      </dgm:t>
    </dgm:pt>
    <dgm:pt modelId="{CED9532D-E45F-48CE-9F74-7063260DF3E0}" type="parTrans" cxnId="{6701BF0A-0DEF-4750-9803-D23D8ABEB95B}">
      <dgm:prSet/>
      <dgm:spPr/>
      <dgm:t>
        <a:bodyPr/>
        <a:lstStyle/>
        <a:p>
          <a:endParaRPr lang="ru-RU"/>
        </a:p>
      </dgm:t>
    </dgm:pt>
    <dgm:pt modelId="{1515C592-8A3A-45A4-B068-F4979226A718}" type="sibTrans" cxnId="{6701BF0A-0DEF-4750-9803-D23D8ABEB95B}">
      <dgm:prSet/>
      <dgm:spPr/>
      <dgm:t>
        <a:bodyPr/>
        <a:lstStyle/>
        <a:p>
          <a:endParaRPr lang="ru-RU"/>
        </a:p>
      </dgm:t>
    </dgm:pt>
    <dgm:pt modelId="{31947E0D-3FD8-476C-B49A-588A2B624248}">
      <dgm:prSet/>
      <dgm:spPr/>
      <dgm:t>
        <a:bodyPr/>
        <a:lstStyle/>
        <a:p>
          <a:r>
            <a:rPr lang="ru-RU" smtClean="0"/>
            <a:t>Расширение</a:t>
          </a:r>
          <a:endParaRPr lang="ru-RU"/>
        </a:p>
      </dgm:t>
    </dgm:pt>
    <dgm:pt modelId="{82A5FF11-FACE-4EA6-A282-E5693480C077}" type="parTrans" cxnId="{FDA237AB-C574-4C9A-80C2-DC731F6FE09A}">
      <dgm:prSet/>
      <dgm:spPr/>
      <dgm:t>
        <a:bodyPr/>
        <a:lstStyle/>
        <a:p>
          <a:endParaRPr lang="ru-RU"/>
        </a:p>
      </dgm:t>
    </dgm:pt>
    <dgm:pt modelId="{E8C58A31-0122-44C2-A757-90035507B730}" type="sibTrans" cxnId="{FDA237AB-C574-4C9A-80C2-DC731F6FE09A}">
      <dgm:prSet/>
      <dgm:spPr/>
      <dgm:t>
        <a:bodyPr/>
        <a:lstStyle/>
        <a:p>
          <a:endParaRPr lang="ru-RU"/>
        </a:p>
      </dgm:t>
    </dgm:pt>
    <dgm:pt modelId="{7A2D4ECA-6B17-4E8C-B84D-A4DB4B64918E}">
      <dgm:prSet/>
      <dgm:spPr/>
      <dgm:t>
        <a:bodyPr/>
        <a:lstStyle/>
        <a:p>
          <a:r>
            <a:rPr lang="ru-RU" dirty="0" smtClean="0"/>
            <a:t>Закрепление</a:t>
          </a:r>
          <a:endParaRPr lang="ru-RU" dirty="0"/>
        </a:p>
      </dgm:t>
    </dgm:pt>
    <dgm:pt modelId="{4E0F4E21-F06B-4603-951C-80609620895D}" type="parTrans" cxnId="{BC008C8E-8376-4D2B-9B17-7E9FDBB7086E}">
      <dgm:prSet/>
      <dgm:spPr/>
      <dgm:t>
        <a:bodyPr/>
        <a:lstStyle/>
        <a:p>
          <a:endParaRPr lang="ru-RU"/>
        </a:p>
      </dgm:t>
    </dgm:pt>
    <dgm:pt modelId="{E06EDE9E-8B2D-4F51-91BB-77465754F374}" type="sibTrans" cxnId="{BC008C8E-8376-4D2B-9B17-7E9FDBB7086E}">
      <dgm:prSet/>
      <dgm:spPr/>
      <dgm:t>
        <a:bodyPr/>
        <a:lstStyle/>
        <a:p>
          <a:endParaRPr lang="ru-RU"/>
        </a:p>
      </dgm:t>
    </dgm:pt>
    <dgm:pt modelId="{E6A8BD01-5637-4946-B086-60BEBC9B6F59}">
      <dgm:prSet phldrT="[Текст]"/>
      <dgm:spPr/>
      <dgm:t>
        <a:bodyPr/>
        <a:lstStyle/>
        <a:p>
          <a:r>
            <a:rPr lang="ru-RU" dirty="0" err="1" smtClean="0"/>
            <a:t>Резюмирование</a:t>
          </a:r>
          <a:endParaRPr lang="ru-RU" dirty="0" smtClean="0"/>
        </a:p>
      </dgm:t>
    </dgm:pt>
    <dgm:pt modelId="{6836BBA8-874B-466A-BC43-029E51C9BC43}" type="parTrans" cxnId="{E6F1DD13-EEDB-4787-9D4D-A5D758813694}">
      <dgm:prSet/>
      <dgm:spPr/>
      <dgm:t>
        <a:bodyPr/>
        <a:lstStyle/>
        <a:p>
          <a:endParaRPr lang="ru-RU"/>
        </a:p>
      </dgm:t>
    </dgm:pt>
    <dgm:pt modelId="{B9F1763A-B544-4816-9AD0-63AF83BC5998}" type="sibTrans" cxnId="{E6F1DD13-EEDB-4787-9D4D-A5D758813694}">
      <dgm:prSet/>
      <dgm:spPr/>
      <dgm:t>
        <a:bodyPr/>
        <a:lstStyle/>
        <a:p>
          <a:endParaRPr lang="ru-RU"/>
        </a:p>
      </dgm:t>
    </dgm:pt>
    <dgm:pt modelId="{4EA9D630-9600-42A0-BA1D-B69670BD7790}">
      <dgm:prSet phldrT="[Текст]"/>
      <dgm:spPr/>
      <dgm:t>
        <a:bodyPr/>
        <a:lstStyle/>
        <a:p>
          <a:r>
            <a:rPr lang="ru-RU" dirty="0" smtClean="0"/>
            <a:t> Ритуал «выхода» из сказки</a:t>
          </a:r>
        </a:p>
      </dgm:t>
    </dgm:pt>
    <dgm:pt modelId="{46C00110-1ACA-4C1F-A735-A92732D51BCC}" type="parTrans" cxnId="{66EB7A49-4CFF-48A2-8D46-C355D24DA487}">
      <dgm:prSet/>
      <dgm:spPr/>
      <dgm:t>
        <a:bodyPr/>
        <a:lstStyle/>
        <a:p>
          <a:endParaRPr lang="ru-RU"/>
        </a:p>
      </dgm:t>
    </dgm:pt>
    <dgm:pt modelId="{25B65692-D48B-4F78-AFCC-71ECCF062E35}" type="sibTrans" cxnId="{66EB7A49-4CFF-48A2-8D46-C355D24DA487}">
      <dgm:prSet/>
      <dgm:spPr/>
      <dgm:t>
        <a:bodyPr/>
        <a:lstStyle/>
        <a:p>
          <a:endParaRPr lang="ru-RU"/>
        </a:p>
      </dgm:t>
    </dgm:pt>
    <dgm:pt modelId="{0FBABC6B-94B3-41B5-BD5D-A0D59440E0A1}">
      <dgm:prSet custT="1"/>
      <dgm:spPr/>
      <dgm:t>
        <a:bodyPr/>
        <a:lstStyle/>
        <a:p>
          <a:r>
            <a:rPr lang="ru-RU" sz="1800" dirty="0" smtClean="0"/>
            <a:t>Ритуал «входа в сказку» настрой</a:t>
          </a:r>
          <a:endParaRPr lang="ru-RU" sz="1800" dirty="0"/>
        </a:p>
      </dgm:t>
    </dgm:pt>
    <dgm:pt modelId="{2B96BE0D-109E-441F-90E6-06EB30BC1F7F}" type="parTrans" cxnId="{5D0F7E49-23B3-4698-91E5-C864396BA8A0}">
      <dgm:prSet/>
      <dgm:spPr/>
      <dgm:t>
        <a:bodyPr/>
        <a:lstStyle/>
        <a:p>
          <a:endParaRPr lang="ru-RU"/>
        </a:p>
      </dgm:t>
    </dgm:pt>
    <dgm:pt modelId="{8BE4D9EE-58E2-4AB6-AC5B-58FEAABBFA69}" type="sibTrans" cxnId="{5D0F7E49-23B3-4698-91E5-C864396BA8A0}">
      <dgm:prSet/>
      <dgm:spPr/>
      <dgm:t>
        <a:bodyPr/>
        <a:lstStyle/>
        <a:p>
          <a:endParaRPr lang="ru-RU"/>
        </a:p>
      </dgm:t>
    </dgm:pt>
    <dgm:pt modelId="{7C1C2020-6129-4414-80A0-A81BE88878C8}" type="pres">
      <dgm:prSet presAssocID="{7DE65C2A-C6BA-47B9-A502-8E58595261B7}" presName="compositeShape" presStyleCnt="0">
        <dgm:presLayoutVars>
          <dgm:dir/>
          <dgm:resizeHandles/>
        </dgm:presLayoutVars>
      </dgm:prSet>
      <dgm:spPr/>
    </dgm:pt>
    <dgm:pt modelId="{55E54DC2-2444-4E02-AC01-FB6F5862D0D4}" type="pres">
      <dgm:prSet presAssocID="{7DE65C2A-C6BA-47B9-A502-8E58595261B7}" presName="pyramid" presStyleLbl="node1" presStyleIdx="0" presStyleCnt="1"/>
      <dgm:spPr/>
    </dgm:pt>
    <dgm:pt modelId="{67CCDC0F-AD92-4F5A-95EC-5AC1302FA659}" type="pres">
      <dgm:prSet presAssocID="{7DE65C2A-C6BA-47B9-A502-8E58595261B7}" presName="theList" presStyleCnt="0"/>
      <dgm:spPr/>
    </dgm:pt>
    <dgm:pt modelId="{4BD4FF02-975D-4AEF-88EC-9D8E5DA7D3B1}" type="pres">
      <dgm:prSet presAssocID="{0FBABC6B-94B3-41B5-BD5D-A0D59440E0A1}" presName="aNode" presStyleLbl="fgAcc1" presStyleIdx="0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2FB62F-8D0C-4794-86B3-D99FA2433F91}" type="pres">
      <dgm:prSet presAssocID="{0FBABC6B-94B3-41B5-BD5D-A0D59440E0A1}" presName="aSpace" presStyleCnt="0"/>
      <dgm:spPr/>
    </dgm:pt>
    <dgm:pt modelId="{66B8E34A-5E7E-4EB7-BDEB-907F4FEC10ED}" type="pres">
      <dgm:prSet presAssocID="{D7F58BC6-CF75-4B5C-B376-2E9E3FDF8141}" presName="aNode" presStyleLbl="fgAcc1" presStyleIdx="1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D7F8FA5-7A18-4B70-BE32-AD98866780CB}" type="pres">
      <dgm:prSet presAssocID="{D7F58BC6-CF75-4B5C-B376-2E9E3FDF8141}" presName="aSpace" presStyleCnt="0"/>
      <dgm:spPr/>
    </dgm:pt>
    <dgm:pt modelId="{5FD7E55C-C9F3-468F-9433-40AA61866DC0}" type="pres">
      <dgm:prSet presAssocID="{31947E0D-3FD8-476C-B49A-588A2B624248}" presName="aNode" presStyleLbl="fgAcc1" presStyleIdx="2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356381-2A05-480C-9681-ED40724633FF}" type="pres">
      <dgm:prSet presAssocID="{31947E0D-3FD8-476C-B49A-588A2B624248}" presName="aSpace" presStyleCnt="0"/>
      <dgm:spPr/>
    </dgm:pt>
    <dgm:pt modelId="{F431DF87-F16C-4435-A17E-14A3E4B29729}" type="pres">
      <dgm:prSet presAssocID="{7A2D4ECA-6B17-4E8C-B84D-A4DB4B64918E}" presName="aNode" presStyleLbl="fgAcc1" presStyleIdx="3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59B9D61-097D-4A3F-84D0-4A8F669DA596}" type="pres">
      <dgm:prSet presAssocID="{7A2D4ECA-6B17-4E8C-B84D-A4DB4B64918E}" presName="aSpace" presStyleCnt="0"/>
      <dgm:spPr/>
    </dgm:pt>
    <dgm:pt modelId="{A18BA5F1-C826-425C-8D07-A40035FCB574}" type="pres">
      <dgm:prSet presAssocID="{C4B17A14-7A8C-45E9-8E2A-5961A2FF944D}" presName="aNode" presStyleLbl="fgAcc1" presStyleIdx="4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F9EA5A-FE94-4323-A99B-BE1EFDD12317}" type="pres">
      <dgm:prSet presAssocID="{C4B17A14-7A8C-45E9-8E2A-5961A2FF944D}" presName="aSpace" presStyleCnt="0"/>
      <dgm:spPr/>
    </dgm:pt>
    <dgm:pt modelId="{DC3BD2DF-128E-4FF1-AD8E-EDDE80664BDD}" type="pres">
      <dgm:prSet presAssocID="{E6A8BD01-5637-4946-B086-60BEBC9B6F59}" presName="aNode" presStyleLbl="fgAcc1" presStyleIdx="5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DE02BC-38C1-4C1D-A734-A65F0FB7CCD3}" type="pres">
      <dgm:prSet presAssocID="{E6A8BD01-5637-4946-B086-60BEBC9B6F59}" presName="aSpace" presStyleCnt="0"/>
      <dgm:spPr/>
    </dgm:pt>
    <dgm:pt modelId="{F3D78B74-5895-4B6F-B7E9-35E0E6577C2B}" type="pres">
      <dgm:prSet presAssocID="{4EA9D630-9600-42A0-BA1D-B69670BD7790}" presName="aNode" presStyleLbl="fgAcc1" presStyleIdx="6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20F12B-44DE-4CC5-90A7-114981AFF64D}" type="pres">
      <dgm:prSet presAssocID="{4EA9D630-9600-42A0-BA1D-B69670BD7790}" presName="aSpace" presStyleCnt="0"/>
      <dgm:spPr/>
    </dgm:pt>
  </dgm:ptLst>
  <dgm:cxnLst>
    <dgm:cxn modelId="{501C3A2A-D5FD-4922-95A9-74ECA6E6B44F}" type="presOf" srcId="{4EA9D630-9600-42A0-BA1D-B69670BD7790}" destId="{F3D78B74-5895-4B6F-B7E9-35E0E6577C2B}" srcOrd="0" destOrd="0" presId="urn:microsoft.com/office/officeart/2005/8/layout/pyramid2"/>
    <dgm:cxn modelId="{4092ACC4-1FBF-489D-9D55-9B5715272D3A}" type="presOf" srcId="{C4B17A14-7A8C-45E9-8E2A-5961A2FF944D}" destId="{A18BA5F1-C826-425C-8D07-A40035FCB574}" srcOrd="0" destOrd="0" presId="urn:microsoft.com/office/officeart/2005/8/layout/pyramid2"/>
    <dgm:cxn modelId="{AB0DCDBC-8806-4662-81DA-D69C975DD383}" type="presOf" srcId="{E6A8BD01-5637-4946-B086-60BEBC9B6F59}" destId="{DC3BD2DF-128E-4FF1-AD8E-EDDE80664BDD}" srcOrd="0" destOrd="0" presId="urn:microsoft.com/office/officeart/2005/8/layout/pyramid2"/>
    <dgm:cxn modelId="{DDB86702-3CFA-4A59-AD47-0CAEF1994D12}" srcId="{7DE65C2A-C6BA-47B9-A502-8E58595261B7}" destId="{C4B17A14-7A8C-45E9-8E2A-5961A2FF944D}" srcOrd="4" destOrd="0" parTransId="{CD269258-7DC5-41B2-ABAC-A63BAF8904F8}" sibTransId="{F34BA48D-BCBD-4E26-9F6E-F664F6F088B7}"/>
    <dgm:cxn modelId="{14709469-1059-46BF-A873-EFEE67FF6F04}" type="presOf" srcId="{D7F58BC6-CF75-4B5C-B376-2E9E3FDF8141}" destId="{66B8E34A-5E7E-4EB7-BDEB-907F4FEC10ED}" srcOrd="0" destOrd="0" presId="urn:microsoft.com/office/officeart/2005/8/layout/pyramid2"/>
    <dgm:cxn modelId="{EF3D6475-F9E1-49A0-803E-DF1CF18EDF1C}" type="presOf" srcId="{7A2D4ECA-6B17-4E8C-B84D-A4DB4B64918E}" destId="{F431DF87-F16C-4435-A17E-14A3E4B29729}" srcOrd="0" destOrd="0" presId="urn:microsoft.com/office/officeart/2005/8/layout/pyramid2"/>
    <dgm:cxn modelId="{6701BF0A-0DEF-4750-9803-D23D8ABEB95B}" srcId="{7DE65C2A-C6BA-47B9-A502-8E58595261B7}" destId="{D7F58BC6-CF75-4B5C-B376-2E9E3FDF8141}" srcOrd="1" destOrd="0" parTransId="{CED9532D-E45F-48CE-9F74-7063260DF3E0}" sibTransId="{1515C592-8A3A-45A4-B068-F4979226A718}"/>
    <dgm:cxn modelId="{E4413662-9490-43CD-8698-35EE6A246C8B}" type="presOf" srcId="{7DE65C2A-C6BA-47B9-A502-8E58595261B7}" destId="{7C1C2020-6129-4414-80A0-A81BE88878C8}" srcOrd="0" destOrd="0" presId="urn:microsoft.com/office/officeart/2005/8/layout/pyramid2"/>
    <dgm:cxn modelId="{FDA237AB-C574-4C9A-80C2-DC731F6FE09A}" srcId="{7DE65C2A-C6BA-47B9-A502-8E58595261B7}" destId="{31947E0D-3FD8-476C-B49A-588A2B624248}" srcOrd="2" destOrd="0" parTransId="{82A5FF11-FACE-4EA6-A282-E5693480C077}" sibTransId="{E8C58A31-0122-44C2-A757-90035507B730}"/>
    <dgm:cxn modelId="{98D8318C-79F5-4F94-B52E-A1A92993B8A1}" type="presOf" srcId="{0FBABC6B-94B3-41B5-BD5D-A0D59440E0A1}" destId="{4BD4FF02-975D-4AEF-88EC-9D8E5DA7D3B1}" srcOrd="0" destOrd="0" presId="urn:microsoft.com/office/officeart/2005/8/layout/pyramid2"/>
    <dgm:cxn modelId="{E6F1DD13-EEDB-4787-9D4D-A5D758813694}" srcId="{7DE65C2A-C6BA-47B9-A502-8E58595261B7}" destId="{E6A8BD01-5637-4946-B086-60BEBC9B6F59}" srcOrd="5" destOrd="0" parTransId="{6836BBA8-874B-466A-BC43-029E51C9BC43}" sibTransId="{B9F1763A-B544-4816-9AD0-63AF83BC5998}"/>
    <dgm:cxn modelId="{BC008C8E-8376-4D2B-9B17-7E9FDBB7086E}" srcId="{7DE65C2A-C6BA-47B9-A502-8E58595261B7}" destId="{7A2D4ECA-6B17-4E8C-B84D-A4DB4B64918E}" srcOrd="3" destOrd="0" parTransId="{4E0F4E21-F06B-4603-951C-80609620895D}" sibTransId="{E06EDE9E-8B2D-4F51-91BB-77465754F374}"/>
    <dgm:cxn modelId="{96589CFA-C0E7-461E-BFA8-B6B0E4E6C8CE}" type="presOf" srcId="{31947E0D-3FD8-476C-B49A-588A2B624248}" destId="{5FD7E55C-C9F3-468F-9433-40AA61866DC0}" srcOrd="0" destOrd="0" presId="urn:microsoft.com/office/officeart/2005/8/layout/pyramid2"/>
    <dgm:cxn modelId="{66EB7A49-4CFF-48A2-8D46-C355D24DA487}" srcId="{7DE65C2A-C6BA-47B9-A502-8E58595261B7}" destId="{4EA9D630-9600-42A0-BA1D-B69670BD7790}" srcOrd="6" destOrd="0" parTransId="{46C00110-1ACA-4C1F-A735-A92732D51BCC}" sibTransId="{25B65692-D48B-4F78-AFCC-71ECCF062E35}"/>
    <dgm:cxn modelId="{5D0F7E49-23B3-4698-91E5-C864396BA8A0}" srcId="{7DE65C2A-C6BA-47B9-A502-8E58595261B7}" destId="{0FBABC6B-94B3-41B5-BD5D-A0D59440E0A1}" srcOrd="0" destOrd="0" parTransId="{2B96BE0D-109E-441F-90E6-06EB30BC1F7F}" sibTransId="{8BE4D9EE-58E2-4AB6-AC5B-58FEAABBFA69}"/>
    <dgm:cxn modelId="{37516BE7-A4D8-4A3B-BB0B-E36EDD49DE0E}" type="presParOf" srcId="{7C1C2020-6129-4414-80A0-A81BE88878C8}" destId="{55E54DC2-2444-4E02-AC01-FB6F5862D0D4}" srcOrd="0" destOrd="0" presId="urn:microsoft.com/office/officeart/2005/8/layout/pyramid2"/>
    <dgm:cxn modelId="{B09035A9-0335-4532-B393-63FEB3C4849C}" type="presParOf" srcId="{7C1C2020-6129-4414-80A0-A81BE88878C8}" destId="{67CCDC0F-AD92-4F5A-95EC-5AC1302FA659}" srcOrd="1" destOrd="0" presId="urn:microsoft.com/office/officeart/2005/8/layout/pyramid2"/>
    <dgm:cxn modelId="{35FA716C-5687-4A7B-A461-3BC6C8462C24}" type="presParOf" srcId="{67CCDC0F-AD92-4F5A-95EC-5AC1302FA659}" destId="{4BD4FF02-975D-4AEF-88EC-9D8E5DA7D3B1}" srcOrd="0" destOrd="0" presId="urn:microsoft.com/office/officeart/2005/8/layout/pyramid2"/>
    <dgm:cxn modelId="{131F5BDC-D944-422B-BD74-5202C0897382}" type="presParOf" srcId="{67CCDC0F-AD92-4F5A-95EC-5AC1302FA659}" destId="{BD2FB62F-8D0C-4794-86B3-D99FA2433F91}" srcOrd="1" destOrd="0" presId="urn:microsoft.com/office/officeart/2005/8/layout/pyramid2"/>
    <dgm:cxn modelId="{1BFE44DD-EC37-4B94-8C2F-8898624AD29B}" type="presParOf" srcId="{67CCDC0F-AD92-4F5A-95EC-5AC1302FA659}" destId="{66B8E34A-5E7E-4EB7-BDEB-907F4FEC10ED}" srcOrd="2" destOrd="0" presId="urn:microsoft.com/office/officeart/2005/8/layout/pyramid2"/>
    <dgm:cxn modelId="{85F38FC1-0A6D-4A68-AFC2-555500B9E6CF}" type="presParOf" srcId="{67CCDC0F-AD92-4F5A-95EC-5AC1302FA659}" destId="{8D7F8FA5-7A18-4B70-BE32-AD98866780CB}" srcOrd="3" destOrd="0" presId="urn:microsoft.com/office/officeart/2005/8/layout/pyramid2"/>
    <dgm:cxn modelId="{88048B49-D99B-4534-9410-B25DE9AB9B54}" type="presParOf" srcId="{67CCDC0F-AD92-4F5A-95EC-5AC1302FA659}" destId="{5FD7E55C-C9F3-468F-9433-40AA61866DC0}" srcOrd="4" destOrd="0" presId="urn:microsoft.com/office/officeart/2005/8/layout/pyramid2"/>
    <dgm:cxn modelId="{7821D415-18CF-429D-A339-BA3A323E1DEE}" type="presParOf" srcId="{67CCDC0F-AD92-4F5A-95EC-5AC1302FA659}" destId="{FC356381-2A05-480C-9681-ED40724633FF}" srcOrd="5" destOrd="0" presId="urn:microsoft.com/office/officeart/2005/8/layout/pyramid2"/>
    <dgm:cxn modelId="{8847A08F-D93A-4D8B-AB02-DE277FD7F79E}" type="presParOf" srcId="{67CCDC0F-AD92-4F5A-95EC-5AC1302FA659}" destId="{F431DF87-F16C-4435-A17E-14A3E4B29729}" srcOrd="6" destOrd="0" presId="urn:microsoft.com/office/officeart/2005/8/layout/pyramid2"/>
    <dgm:cxn modelId="{01AE3B8F-E5DF-4601-929B-EDFF55BD8C75}" type="presParOf" srcId="{67CCDC0F-AD92-4F5A-95EC-5AC1302FA659}" destId="{B59B9D61-097D-4A3F-84D0-4A8F669DA596}" srcOrd="7" destOrd="0" presId="urn:microsoft.com/office/officeart/2005/8/layout/pyramid2"/>
    <dgm:cxn modelId="{16257669-1784-4372-93C4-25B968BDFD38}" type="presParOf" srcId="{67CCDC0F-AD92-4F5A-95EC-5AC1302FA659}" destId="{A18BA5F1-C826-425C-8D07-A40035FCB574}" srcOrd="8" destOrd="0" presId="urn:microsoft.com/office/officeart/2005/8/layout/pyramid2"/>
    <dgm:cxn modelId="{C1823279-32B0-4F0F-9E8B-D4415AD19BF2}" type="presParOf" srcId="{67CCDC0F-AD92-4F5A-95EC-5AC1302FA659}" destId="{FBF9EA5A-FE94-4323-A99B-BE1EFDD12317}" srcOrd="9" destOrd="0" presId="urn:microsoft.com/office/officeart/2005/8/layout/pyramid2"/>
    <dgm:cxn modelId="{C913C729-E7E5-4E8D-80DA-2181C03392AE}" type="presParOf" srcId="{67CCDC0F-AD92-4F5A-95EC-5AC1302FA659}" destId="{DC3BD2DF-128E-4FF1-AD8E-EDDE80664BDD}" srcOrd="10" destOrd="0" presId="urn:microsoft.com/office/officeart/2005/8/layout/pyramid2"/>
    <dgm:cxn modelId="{22384E17-29B0-40E4-B958-1B2696FE19A7}" type="presParOf" srcId="{67CCDC0F-AD92-4F5A-95EC-5AC1302FA659}" destId="{F3DE02BC-38C1-4C1D-A734-A65F0FB7CCD3}" srcOrd="11" destOrd="0" presId="urn:microsoft.com/office/officeart/2005/8/layout/pyramid2"/>
    <dgm:cxn modelId="{822BA9EA-1255-45E0-B2F7-DE6C7D1DD7E7}" type="presParOf" srcId="{67CCDC0F-AD92-4F5A-95EC-5AC1302FA659}" destId="{F3D78B74-5895-4B6F-B7E9-35E0E6577C2B}" srcOrd="12" destOrd="0" presId="urn:microsoft.com/office/officeart/2005/8/layout/pyramid2"/>
    <dgm:cxn modelId="{334A8FD4-4833-431D-AE7A-055A52403BB0}" type="presParOf" srcId="{67CCDC0F-AD92-4F5A-95EC-5AC1302FA659}" destId="{A920F12B-44DE-4CC5-90A7-114981AFF64D}" srcOrd="13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7265C2D-051E-4A47-AFEF-158AE0026017}" type="doc">
      <dgm:prSet loTypeId="urn:microsoft.com/office/officeart/2005/8/layout/list1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0F387786-DAA7-4D29-86EA-C43852B41306}">
      <dgm:prSet phldrT="[Текст]" custT="1"/>
      <dgm:spPr/>
      <dgm:t>
        <a:bodyPr/>
        <a:lstStyle/>
        <a:p>
          <a:r>
            <a:rPr lang="ru-RU" sz="1100" dirty="0" smtClean="0"/>
            <a:t>Использование сказки как метафоры</a:t>
          </a:r>
          <a:endParaRPr lang="ru-RU" sz="1100" dirty="0"/>
        </a:p>
      </dgm:t>
    </dgm:pt>
    <dgm:pt modelId="{757BF21C-0B23-421A-A521-5AECDD094D18}" type="parTrans" cxnId="{C1158CB5-963C-40D0-87E2-571CA5CA6238}">
      <dgm:prSet/>
      <dgm:spPr/>
      <dgm:t>
        <a:bodyPr/>
        <a:lstStyle/>
        <a:p>
          <a:endParaRPr lang="ru-RU"/>
        </a:p>
      </dgm:t>
    </dgm:pt>
    <dgm:pt modelId="{A9895E28-E85E-4370-ABC3-3A41B6E895E7}" type="sibTrans" cxnId="{C1158CB5-963C-40D0-87E2-571CA5CA6238}">
      <dgm:prSet/>
      <dgm:spPr/>
      <dgm:t>
        <a:bodyPr/>
        <a:lstStyle/>
        <a:p>
          <a:endParaRPr lang="ru-RU"/>
        </a:p>
      </dgm:t>
    </dgm:pt>
    <dgm:pt modelId="{FB929485-2BC7-4BE1-9CB4-23123B22CD5D}">
      <dgm:prSet phldrT="[Текст]" custT="1"/>
      <dgm:spPr/>
      <dgm:t>
        <a:bodyPr/>
        <a:lstStyle/>
        <a:p>
          <a:r>
            <a:rPr lang="ru-RU" sz="1100" dirty="0" smtClean="0"/>
            <a:t>Рисование по мотивам сказки</a:t>
          </a:r>
          <a:endParaRPr lang="ru-RU" sz="1100" dirty="0"/>
        </a:p>
      </dgm:t>
    </dgm:pt>
    <dgm:pt modelId="{DD17B4F4-08ED-4CA1-9A25-CB197FC920B4}" type="parTrans" cxnId="{4746006E-1C90-466A-9768-780574636F81}">
      <dgm:prSet/>
      <dgm:spPr/>
      <dgm:t>
        <a:bodyPr/>
        <a:lstStyle/>
        <a:p>
          <a:endParaRPr lang="ru-RU"/>
        </a:p>
      </dgm:t>
    </dgm:pt>
    <dgm:pt modelId="{E29E84C4-06BF-4878-B3F9-411C0D19CC04}" type="sibTrans" cxnId="{4746006E-1C90-466A-9768-780574636F81}">
      <dgm:prSet/>
      <dgm:spPr/>
      <dgm:t>
        <a:bodyPr/>
        <a:lstStyle/>
        <a:p>
          <a:endParaRPr lang="ru-RU"/>
        </a:p>
      </dgm:t>
    </dgm:pt>
    <dgm:pt modelId="{DFCACC37-9F2D-401C-948C-32DB96963C98}">
      <dgm:prSet phldrT="[Текст]" custT="1"/>
      <dgm:spPr/>
      <dgm:t>
        <a:bodyPr/>
        <a:lstStyle/>
        <a:p>
          <a:r>
            <a:rPr lang="ru-RU" sz="1100" dirty="0" smtClean="0"/>
            <a:t>«Почему герой так поступил?» - активная работа с текстом, где обсуждение поведения и мотивов персонажа служит поводом к обсуждению ценностей и поведения человека. Вводятся оценки и критерии «хорошо» — «плохо»; </a:t>
          </a:r>
        </a:p>
      </dgm:t>
    </dgm:pt>
    <dgm:pt modelId="{18BBA389-D467-432A-BBED-D35375A7DA9F}" type="parTrans" cxnId="{0B9BA350-701F-4989-8F05-89E179E3FF2A}">
      <dgm:prSet/>
      <dgm:spPr/>
      <dgm:t>
        <a:bodyPr/>
        <a:lstStyle/>
        <a:p>
          <a:endParaRPr lang="ru-RU"/>
        </a:p>
      </dgm:t>
    </dgm:pt>
    <dgm:pt modelId="{28D332A0-9551-4A0B-BA62-24E78FD3156F}" type="sibTrans" cxnId="{0B9BA350-701F-4989-8F05-89E179E3FF2A}">
      <dgm:prSet/>
      <dgm:spPr/>
      <dgm:t>
        <a:bodyPr/>
        <a:lstStyle/>
        <a:p>
          <a:endParaRPr lang="ru-RU"/>
        </a:p>
      </dgm:t>
    </dgm:pt>
    <dgm:pt modelId="{120E5DAF-6295-46DF-BE11-8547EB33E94E}">
      <dgm:prSet/>
      <dgm:spPr/>
      <dgm:t>
        <a:bodyPr/>
        <a:lstStyle/>
        <a:p>
          <a:r>
            <a:rPr lang="ru-RU" dirty="0" smtClean="0"/>
            <a:t>Рисование</a:t>
          </a:r>
          <a:endParaRPr lang="ru-RU" dirty="0"/>
        </a:p>
      </dgm:t>
    </dgm:pt>
    <dgm:pt modelId="{8B0639B9-CD26-4EF4-B143-A248669AACE4}" type="parTrans" cxnId="{AEC2FBC9-2F5E-46E6-8E05-378BBF0A0EF0}">
      <dgm:prSet/>
      <dgm:spPr/>
      <dgm:t>
        <a:bodyPr/>
        <a:lstStyle/>
        <a:p>
          <a:endParaRPr lang="ru-RU"/>
        </a:p>
      </dgm:t>
    </dgm:pt>
    <dgm:pt modelId="{E32E35EB-8283-4B82-BF3D-EDF6EF0515A3}" type="sibTrans" cxnId="{AEC2FBC9-2F5E-46E6-8E05-378BBF0A0EF0}">
      <dgm:prSet/>
      <dgm:spPr/>
      <dgm:t>
        <a:bodyPr/>
        <a:lstStyle/>
        <a:p>
          <a:endParaRPr lang="ru-RU"/>
        </a:p>
      </dgm:t>
    </dgm:pt>
    <dgm:pt modelId="{CF5E1962-942E-4DF9-BD65-A7E84B8705B5}">
      <dgm:prSet/>
      <dgm:spPr/>
      <dgm:t>
        <a:bodyPr/>
        <a:lstStyle/>
        <a:p>
          <a:r>
            <a:rPr lang="ru-RU" dirty="0" smtClean="0"/>
            <a:t>Сочинение</a:t>
          </a:r>
          <a:endParaRPr lang="ru-RU" dirty="0"/>
        </a:p>
      </dgm:t>
    </dgm:pt>
    <dgm:pt modelId="{99A5CCF6-8878-44D3-AD72-D6FC04A9E8CA}" type="parTrans" cxnId="{7CDE10FA-61C1-4376-9261-6A62900BD2CE}">
      <dgm:prSet/>
      <dgm:spPr/>
      <dgm:t>
        <a:bodyPr/>
        <a:lstStyle/>
        <a:p>
          <a:endParaRPr lang="ru-RU"/>
        </a:p>
      </dgm:t>
    </dgm:pt>
    <dgm:pt modelId="{2284F2AA-A483-4810-B3D8-C6D89976780E}" type="sibTrans" cxnId="{7CDE10FA-61C1-4376-9261-6A62900BD2CE}">
      <dgm:prSet/>
      <dgm:spPr/>
      <dgm:t>
        <a:bodyPr/>
        <a:lstStyle/>
        <a:p>
          <a:endParaRPr lang="ru-RU"/>
        </a:p>
      </dgm:t>
    </dgm:pt>
    <dgm:pt modelId="{7556E1E5-FEC8-481C-BC25-6664BB771D08}">
      <dgm:prSet/>
      <dgm:spPr/>
      <dgm:t>
        <a:bodyPr/>
        <a:lstStyle/>
        <a:p>
          <a:r>
            <a:rPr lang="ru-RU" dirty="0" smtClean="0"/>
            <a:t>Пересказ сказки</a:t>
          </a:r>
          <a:endParaRPr lang="ru-RU" dirty="0"/>
        </a:p>
      </dgm:t>
    </dgm:pt>
    <dgm:pt modelId="{A1EDCF18-7394-4123-A7A6-B056BCEED039}" type="parTrans" cxnId="{134A2D38-6E79-46D3-8DA9-83E19020A8FB}">
      <dgm:prSet/>
      <dgm:spPr/>
      <dgm:t>
        <a:bodyPr/>
        <a:lstStyle/>
        <a:p>
          <a:endParaRPr lang="ru-RU"/>
        </a:p>
      </dgm:t>
    </dgm:pt>
    <dgm:pt modelId="{E5B81B43-EBAE-40E5-8CD6-9FBB0B95AA4D}" type="sibTrans" cxnId="{134A2D38-6E79-46D3-8DA9-83E19020A8FB}">
      <dgm:prSet/>
      <dgm:spPr/>
      <dgm:t>
        <a:bodyPr/>
        <a:lstStyle/>
        <a:p>
          <a:endParaRPr lang="ru-RU"/>
        </a:p>
      </dgm:t>
    </dgm:pt>
    <dgm:pt modelId="{07589177-84CA-4EB4-BCAA-960C6E408A32}">
      <dgm:prSet/>
      <dgm:spPr/>
      <dgm:t>
        <a:bodyPr/>
        <a:lstStyle/>
        <a:p>
          <a:r>
            <a:rPr lang="ru-RU" dirty="0" smtClean="0"/>
            <a:t>Театральная постановка</a:t>
          </a:r>
          <a:endParaRPr lang="ru-RU" dirty="0"/>
        </a:p>
      </dgm:t>
    </dgm:pt>
    <dgm:pt modelId="{820E75A1-86CE-45C2-A4F3-A6BD68BF90A7}" type="parTrans" cxnId="{0A65D906-F830-4C37-8582-66E54B0580C1}">
      <dgm:prSet/>
      <dgm:spPr/>
      <dgm:t>
        <a:bodyPr/>
        <a:lstStyle/>
        <a:p>
          <a:endParaRPr lang="ru-RU"/>
        </a:p>
      </dgm:t>
    </dgm:pt>
    <dgm:pt modelId="{8FDAF057-683B-47F1-A55D-8314910BFF38}" type="sibTrans" cxnId="{0A65D906-F830-4C37-8582-66E54B0580C1}">
      <dgm:prSet/>
      <dgm:spPr/>
      <dgm:t>
        <a:bodyPr/>
        <a:lstStyle/>
        <a:p>
          <a:endParaRPr lang="ru-RU"/>
        </a:p>
      </dgm:t>
    </dgm:pt>
    <dgm:pt modelId="{065AD74B-C52F-4288-85C2-A2254670815C}" type="pres">
      <dgm:prSet presAssocID="{B7265C2D-051E-4A47-AFEF-158AE002601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EED03C3-9570-4C13-A6D9-72476DDCEFD7}" type="pres">
      <dgm:prSet presAssocID="{0F387786-DAA7-4D29-86EA-C43852B41306}" presName="parentLin" presStyleCnt="0"/>
      <dgm:spPr/>
    </dgm:pt>
    <dgm:pt modelId="{20D092DC-195A-4A8E-9074-78B38E6AB437}" type="pres">
      <dgm:prSet presAssocID="{0F387786-DAA7-4D29-86EA-C43852B41306}" presName="parentLeftMargin" presStyleLbl="node1" presStyleIdx="0" presStyleCnt="7"/>
      <dgm:spPr/>
      <dgm:t>
        <a:bodyPr/>
        <a:lstStyle/>
        <a:p>
          <a:endParaRPr lang="ru-RU"/>
        </a:p>
      </dgm:t>
    </dgm:pt>
    <dgm:pt modelId="{D222EF59-F7CE-40FB-B957-044FD4C39456}" type="pres">
      <dgm:prSet presAssocID="{0F387786-DAA7-4D29-86EA-C43852B41306}" presName="parentText" presStyleLbl="node1" presStyleIdx="0" presStyleCnt="7" custScaleX="142857" custScaleY="11416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E71252-3040-4371-A0A7-E35FFB8B7532}" type="pres">
      <dgm:prSet presAssocID="{0F387786-DAA7-4D29-86EA-C43852B41306}" presName="negativeSpace" presStyleCnt="0"/>
      <dgm:spPr/>
    </dgm:pt>
    <dgm:pt modelId="{16F1B8D3-E734-4D90-82A0-4484B7CAB00B}" type="pres">
      <dgm:prSet presAssocID="{0F387786-DAA7-4D29-86EA-C43852B41306}" presName="childText" presStyleLbl="conFgAcc1" presStyleIdx="0" presStyleCnt="7">
        <dgm:presLayoutVars>
          <dgm:bulletEnabled val="1"/>
        </dgm:presLayoutVars>
      </dgm:prSet>
      <dgm:spPr/>
    </dgm:pt>
    <dgm:pt modelId="{F4D7AB0E-4189-45E8-9B99-7CFB25720DD8}" type="pres">
      <dgm:prSet presAssocID="{A9895E28-E85E-4370-ABC3-3A41B6E895E7}" presName="spaceBetweenRectangles" presStyleCnt="0"/>
      <dgm:spPr/>
    </dgm:pt>
    <dgm:pt modelId="{D8FA6DAE-C889-41F8-AC9E-E08955B855EF}" type="pres">
      <dgm:prSet presAssocID="{FB929485-2BC7-4BE1-9CB4-23123B22CD5D}" presName="parentLin" presStyleCnt="0"/>
      <dgm:spPr/>
    </dgm:pt>
    <dgm:pt modelId="{02EA860D-312D-4EBD-8F12-763445ECD090}" type="pres">
      <dgm:prSet presAssocID="{FB929485-2BC7-4BE1-9CB4-23123B22CD5D}" presName="parentLeftMargin" presStyleLbl="node1" presStyleIdx="0" presStyleCnt="7"/>
      <dgm:spPr/>
      <dgm:t>
        <a:bodyPr/>
        <a:lstStyle/>
        <a:p>
          <a:endParaRPr lang="ru-RU"/>
        </a:p>
      </dgm:t>
    </dgm:pt>
    <dgm:pt modelId="{CBC27432-B525-41B6-81A2-C9C4995666C4}" type="pres">
      <dgm:prSet presAssocID="{FB929485-2BC7-4BE1-9CB4-23123B22CD5D}" presName="parentText" presStyleLbl="node1" presStyleIdx="1" presStyleCnt="7" custScaleX="142857" custScaleY="11416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D594F6-11CF-4859-A703-270B02171DEE}" type="pres">
      <dgm:prSet presAssocID="{FB929485-2BC7-4BE1-9CB4-23123B22CD5D}" presName="negativeSpace" presStyleCnt="0"/>
      <dgm:spPr/>
    </dgm:pt>
    <dgm:pt modelId="{63167129-DB25-498E-BA2A-1183088139A0}" type="pres">
      <dgm:prSet presAssocID="{FB929485-2BC7-4BE1-9CB4-23123B22CD5D}" presName="childText" presStyleLbl="conFgAcc1" presStyleIdx="1" presStyleCnt="7">
        <dgm:presLayoutVars>
          <dgm:bulletEnabled val="1"/>
        </dgm:presLayoutVars>
      </dgm:prSet>
      <dgm:spPr/>
    </dgm:pt>
    <dgm:pt modelId="{3E1A5A85-4290-4C0D-AC4A-8CAC05FE9752}" type="pres">
      <dgm:prSet presAssocID="{E29E84C4-06BF-4878-B3F9-411C0D19CC04}" presName="spaceBetweenRectangles" presStyleCnt="0"/>
      <dgm:spPr/>
    </dgm:pt>
    <dgm:pt modelId="{C52C9072-B06A-49EA-A294-40E60815728D}" type="pres">
      <dgm:prSet presAssocID="{DFCACC37-9F2D-401C-948C-32DB96963C98}" presName="parentLin" presStyleCnt="0"/>
      <dgm:spPr/>
    </dgm:pt>
    <dgm:pt modelId="{CB3A6447-2172-4E9F-B73E-A33CCAB608E9}" type="pres">
      <dgm:prSet presAssocID="{DFCACC37-9F2D-401C-948C-32DB96963C98}" presName="parentLeftMargin" presStyleLbl="node1" presStyleIdx="1" presStyleCnt="7"/>
      <dgm:spPr/>
      <dgm:t>
        <a:bodyPr/>
        <a:lstStyle/>
        <a:p>
          <a:endParaRPr lang="ru-RU"/>
        </a:p>
      </dgm:t>
    </dgm:pt>
    <dgm:pt modelId="{AB5E3D10-88C9-498C-94E5-1D3845643B9E}" type="pres">
      <dgm:prSet presAssocID="{DFCACC37-9F2D-401C-948C-32DB96963C98}" presName="parentText" presStyleLbl="node1" presStyleIdx="2" presStyleCnt="7" custScaleX="142857" custScaleY="11416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234438F-2E73-4236-A57D-45B6CD15B658}" type="pres">
      <dgm:prSet presAssocID="{DFCACC37-9F2D-401C-948C-32DB96963C98}" presName="negativeSpace" presStyleCnt="0"/>
      <dgm:spPr/>
    </dgm:pt>
    <dgm:pt modelId="{3D391758-D1E1-462E-B271-9A2B45232400}" type="pres">
      <dgm:prSet presAssocID="{DFCACC37-9F2D-401C-948C-32DB96963C98}" presName="childText" presStyleLbl="conFgAcc1" presStyleIdx="2" presStyleCnt="7">
        <dgm:presLayoutVars>
          <dgm:bulletEnabled val="1"/>
        </dgm:presLayoutVars>
      </dgm:prSet>
      <dgm:spPr/>
    </dgm:pt>
    <dgm:pt modelId="{A7F329C4-26DB-4B57-8896-75FE3656DB76}" type="pres">
      <dgm:prSet presAssocID="{28D332A0-9551-4A0B-BA62-24E78FD3156F}" presName="spaceBetweenRectangles" presStyleCnt="0"/>
      <dgm:spPr/>
    </dgm:pt>
    <dgm:pt modelId="{A970679B-7233-4F2E-999D-42DF750DF98A}" type="pres">
      <dgm:prSet presAssocID="{120E5DAF-6295-46DF-BE11-8547EB33E94E}" presName="parentLin" presStyleCnt="0"/>
      <dgm:spPr/>
    </dgm:pt>
    <dgm:pt modelId="{6CECF28E-2047-4A59-BEAA-11C61B5646FE}" type="pres">
      <dgm:prSet presAssocID="{120E5DAF-6295-46DF-BE11-8547EB33E94E}" presName="parentLeftMargin" presStyleLbl="node1" presStyleIdx="2" presStyleCnt="7"/>
      <dgm:spPr/>
      <dgm:t>
        <a:bodyPr/>
        <a:lstStyle/>
        <a:p>
          <a:endParaRPr lang="ru-RU"/>
        </a:p>
      </dgm:t>
    </dgm:pt>
    <dgm:pt modelId="{8ECF37D1-7F2D-40BE-AEF8-5ED56DB5A1A7}" type="pres">
      <dgm:prSet presAssocID="{120E5DAF-6295-46DF-BE11-8547EB33E94E}" presName="parentText" presStyleLbl="node1" presStyleIdx="3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173724-31E6-492E-B853-8152BA08CC3E}" type="pres">
      <dgm:prSet presAssocID="{120E5DAF-6295-46DF-BE11-8547EB33E94E}" presName="negativeSpace" presStyleCnt="0"/>
      <dgm:spPr/>
    </dgm:pt>
    <dgm:pt modelId="{A668A4DE-2C38-42B8-8480-85D8138F8590}" type="pres">
      <dgm:prSet presAssocID="{120E5DAF-6295-46DF-BE11-8547EB33E94E}" presName="childText" presStyleLbl="conFgAcc1" presStyleIdx="3" presStyleCnt="7">
        <dgm:presLayoutVars>
          <dgm:bulletEnabled val="1"/>
        </dgm:presLayoutVars>
      </dgm:prSet>
      <dgm:spPr/>
    </dgm:pt>
    <dgm:pt modelId="{E67E9A29-3426-4F51-8956-A1B49E4A9DFA}" type="pres">
      <dgm:prSet presAssocID="{E32E35EB-8283-4B82-BF3D-EDF6EF0515A3}" presName="spaceBetweenRectangles" presStyleCnt="0"/>
      <dgm:spPr/>
    </dgm:pt>
    <dgm:pt modelId="{DA9FB296-7234-4046-A40B-BEB0ED4E6BA6}" type="pres">
      <dgm:prSet presAssocID="{CF5E1962-942E-4DF9-BD65-A7E84B8705B5}" presName="parentLin" presStyleCnt="0"/>
      <dgm:spPr/>
    </dgm:pt>
    <dgm:pt modelId="{0BA8DA4A-E3D4-45C8-9486-2475066DC9D1}" type="pres">
      <dgm:prSet presAssocID="{CF5E1962-942E-4DF9-BD65-A7E84B8705B5}" presName="parentLeftMargin" presStyleLbl="node1" presStyleIdx="3" presStyleCnt="7"/>
      <dgm:spPr/>
      <dgm:t>
        <a:bodyPr/>
        <a:lstStyle/>
        <a:p>
          <a:endParaRPr lang="ru-RU"/>
        </a:p>
      </dgm:t>
    </dgm:pt>
    <dgm:pt modelId="{0D74FEFF-20E4-47F4-8C90-AD89BAD57F23}" type="pres">
      <dgm:prSet presAssocID="{CF5E1962-942E-4DF9-BD65-A7E84B8705B5}" presName="parentText" presStyleLbl="node1" presStyleIdx="4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5A7B8AB-4269-4A92-99DE-1A116A8617CB}" type="pres">
      <dgm:prSet presAssocID="{CF5E1962-942E-4DF9-BD65-A7E84B8705B5}" presName="negativeSpace" presStyleCnt="0"/>
      <dgm:spPr/>
    </dgm:pt>
    <dgm:pt modelId="{5A9BD1EB-C1B7-4AFD-B3DE-E4329DA7BFF6}" type="pres">
      <dgm:prSet presAssocID="{CF5E1962-942E-4DF9-BD65-A7E84B8705B5}" presName="childText" presStyleLbl="conFgAcc1" presStyleIdx="4" presStyleCnt="7">
        <dgm:presLayoutVars>
          <dgm:bulletEnabled val="1"/>
        </dgm:presLayoutVars>
      </dgm:prSet>
      <dgm:spPr/>
    </dgm:pt>
    <dgm:pt modelId="{95842AD8-92A3-4043-B1F6-F96E686BFBCA}" type="pres">
      <dgm:prSet presAssocID="{2284F2AA-A483-4810-B3D8-C6D89976780E}" presName="spaceBetweenRectangles" presStyleCnt="0"/>
      <dgm:spPr/>
    </dgm:pt>
    <dgm:pt modelId="{DC9E5F6D-267D-4608-A9FF-CE75D5042A0D}" type="pres">
      <dgm:prSet presAssocID="{7556E1E5-FEC8-481C-BC25-6664BB771D08}" presName="parentLin" presStyleCnt="0"/>
      <dgm:spPr/>
    </dgm:pt>
    <dgm:pt modelId="{65619413-8612-4B40-9DE6-A289C6D80ACE}" type="pres">
      <dgm:prSet presAssocID="{7556E1E5-FEC8-481C-BC25-6664BB771D08}" presName="parentLeftMargin" presStyleLbl="node1" presStyleIdx="4" presStyleCnt="7"/>
      <dgm:spPr/>
      <dgm:t>
        <a:bodyPr/>
        <a:lstStyle/>
        <a:p>
          <a:endParaRPr lang="ru-RU"/>
        </a:p>
      </dgm:t>
    </dgm:pt>
    <dgm:pt modelId="{DE688FA1-4564-43F9-9531-09FC3528D34A}" type="pres">
      <dgm:prSet presAssocID="{7556E1E5-FEC8-481C-BC25-6664BB771D08}" presName="parentText" presStyleLbl="node1" presStyleIdx="5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3121FD-92E0-49A7-9E15-76C6F710392C}" type="pres">
      <dgm:prSet presAssocID="{7556E1E5-FEC8-481C-BC25-6664BB771D08}" presName="negativeSpace" presStyleCnt="0"/>
      <dgm:spPr/>
    </dgm:pt>
    <dgm:pt modelId="{98E467AA-07F7-408B-8BD8-89121D29C83B}" type="pres">
      <dgm:prSet presAssocID="{7556E1E5-FEC8-481C-BC25-6664BB771D08}" presName="childText" presStyleLbl="conFgAcc1" presStyleIdx="5" presStyleCnt="7">
        <dgm:presLayoutVars>
          <dgm:bulletEnabled val="1"/>
        </dgm:presLayoutVars>
      </dgm:prSet>
      <dgm:spPr/>
    </dgm:pt>
    <dgm:pt modelId="{E849FD10-3B48-42DF-A9CB-998FCC43D3D8}" type="pres">
      <dgm:prSet presAssocID="{E5B81B43-EBAE-40E5-8CD6-9FBB0B95AA4D}" presName="spaceBetweenRectangles" presStyleCnt="0"/>
      <dgm:spPr/>
    </dgm:pt>
    <dgm:pt modelId="{7FE04F57-5944-401E-B3F9-1C636DC1636C}" type="pres">
      <dgm:prSet presAssocID="{07589177-84CA-4EB4-BCAA-960C6E408A32}" presName="parentLin" presStyleCnt="0"/>
      <dgm:spPr/>
    </dgm:pt>
    <dgm:pt modelId="{9A62BE40-DCAC-4275-BA28-CDEC8C6AC13E}" type="pres">
      <dgm:prSet presAssocID="{07589177-84CA-4EB4-BCAA-960C6E408A32}" presName="parentLeftMargin" presStyleLbl="node1" presStyleIdx="5" presStyleCnt="7"/>
      <dgm:spPr/>
      <dgm:t>
        <a:bodyPr/>
        <a:lstStyle/>
        <a:p>
          <a:endParaRPr lang="ru-RU"/>
        </a:p>
      </dgm:t>
    </dgm:pt>
    <dgm:pt modelId="{5357649C-B0C1-4BCB-BB1E-C2968673F377}" type="pres">
      <dgm:prSet presAssocID="{07589177-84CA-4EB4-BCAA-960C6E408A32}" presName="parentText" presStyleLbl="node1" presStyleIdx="6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4E45E9-62BD-411A-BB3A-55ED3A261009}" type="pres">
      <dgm:prSet presAssocID="{07589177-84CA-4EB4-BCAA-960C6E408A32}" presName="negativeSpace" presStyleCnt="0"/>
      <dgm:spPr/>
    </dgm:pt>
    <dgm:pt modelId="{92B3CD72-D85B-4F81-9543-B336C25C0503}" type="pres">
      <dgm:prSet presAssocID="{07589177-84CA-4EB4-BCAA-960C6E408A32}" presName="childText" presStyleLbl="conFgAcc1" presStyleIdx="6" presStyleCnt="7">
        <dgm:presLayoutVars>
          <dgm:bulletEnabled val="1"/>
        </dgm:presLayoutVars>
      </dgm:prSet>
      <dgm:spPr/>
    </dgm:pt>
  </dgm:ptLst>
  <dgm:cxnLst>
    <dgm:cxn modelId="{8AEE1F71-CC87-46F0-ABD6-63F7B9D6A514}" type="presOf" srcId="{0F387786-DAA7-4D29-86EA-C43852B41306}" destId="{D222EF59-F7CE-40FB-B957-044FD4C39456}" srcOrd="1" destOrd="0" presId="urn:microsoft.com/office/officeart/2005/8/layout/list1"/>
    <dgm:cxn modelId="{0A65D906-F830-4C37-8582-66E54B0580C1}" srcId="{B7265C2D-051E-4A47-AFEF-158AE0026017}" destId="{07589177-84CA-4EB4-BCAA-960C6E408A32}" srcOrd="6" destOrd="0" parTransId="{820E75A1-86CE-45C2-A4F3-A6BD68BF90A7}" sibTransId="{8FDAF057-683B-47F1-A55D-8314910BFF38}"/>
    <dgm:cxn modelId="{24446F4D-86CF-4B35-A646-0879BA870A2C}" type="presOf" srcId="{07589177-84CA-4EB4-BCAA-960C6E408A32}" destId="{5357649C-B0C1-4BCB-BB1E-C2968673F377}" srcOrd="1" destOrd="0" presId="urn:microsoft.com/office/officeart/2005/8/layout/list1"/>
    <dgm:cxn modelId="{49BB9C9A-EEE8-4A38-A229-5946623D1907}" type="presOf" srcId="{7556E1E5-FEC8-481C-BC25-6664BB771D08}" destId="{DE688FA1-4564-43F9-9531-09FC3528D34A}" srcOrd="1" destOrd="0" presId="urn:microsoft.com/office/officeart/2005/8/layout/list1"/>
    <dgm:cxn modelId="{EFA3F718-A662-4E0B-A8A1-D466FF0C8F91}" type="presOf" srcId="{120E5DAF-6295-46DF-BE11-8547EB33E94E}" destId="{6CECF28E-2047-4A59-BEAA-11C61B5646FE}" srcOrd="0" destOrd="0" presId="urn:microsoft.com/office/officeart/2005/8/layout/list1"/>
    <dgm:cxn modelId="{7C3DDDB9-2C8A-4A46-9073-39DACDE55102}" type="presOf" srcId="{7556E1E5-FEC8-481C-BC25-6664BB771D08}" destId="{65619413-8612-4B40-9DE6-A289C6D80ACE}" srcOrd="0" destOrd="0" presId="urn:microsoft.com/office/officeart/2005/8/layout/list1"/>
    <dgm:cxn modelId="{134A2D38-6E79-46D3-8DA9-83E19020A8FB}" srcId="{B7265C2D-051E-4A47-AFEF-158AE0026017}" destId="{7556E1E5-FEC8-481C-BC25-6664BB771D08}" srcOrd="5" destOrd="0" parTransId="{A1EDCF18-7394-4123-A7A6-B056BCEED039}" sibTransId="{E5B81B43-EBAE-40E5-8CD6-9FBB0B95AA4D}"/>
    <dgm:cxn modelId="{898E39A0-DD4F-4A66-9C0D-FDE6E078BA7E}" type="presOf" srcId="{07589177-84CA-4EB4-BCAA-960C6E408A32}" destId="{9A62BE40-DCAC-4275-BA28-CDEC8C6AC13E}" srcOrd="0" destOrd="0" presId="urn:microsoft.com/office/officeart/2005/8/layout/list1"/>
    <dgm:cxn modelId="{5ACE78F7-B970-406B-BDBE-605FABE172CC}" type="presOf" srcId="{0F387786-DAA7-4D29-86EA-C43852B41306}" destId="{20D092DC-195A-4A8E-9074-78B38E6AB437}" srcOrd="0" destOrd="0" presId="urn:microsoft.com/office/officeart/2005/8/layout/list1"/>
    <dgm:cxn modelId="{6722A70E-ABD7-4C4F-BC12-FED4748630D2}" type="presOf" srcId="{120E5DAF-6295-46DF-BE11-8547EB33E94E}" destId="{8ECF37D1-7F2D-40BE-AEF8-5ED56DB5A1A7}" srcOrd="1" destOrd="0" presId="urn:microsoft.com/office/officeart/2005/8/layout/list1"/>
    <dgm:cxn modelId="{7CDE10FA-61C1-4376-9261-6A62900BD2CE}" srcId="{B7265C2D-051E-4A47-AFEF-158AE0026017}" destId="{CF5E1962-942E-4DF9-BD65-A7E84B8705B5}" srcOrd="4" destOrd="0" parTransId="{99A5CCF6-8878-44D3-AD72-D6FC04A9E8CA}" sibTransId="{2284F2AA-A483-4810-B3D8-C6D89976780E}"/>
    <dgm:cxn modelId="{0B9BA350-701F-4989-8F05-89E179E3FF2A}" srcId="{B7265C2D-051E-4A47-AFEF-158AE0026017}" destId="{DFCACC37-9F2D-401C-948C-32DB96963C98}" srcOrd="2" destOrd="0" parTransId="{18BBA389-D467-432A-BBED-D35375A7DA9F}" sibTransId="{28D332A0-9551-4A0B-BA62-24E78FD3156F}"/>
    <dgm:cxn modelId="{C8C756EC-D1D0-44A4-BA78-E42E0B7991F1}" type="presOf" srcId="{DFCACC37-9F2D-401C-948C-32DB96963C98}" destId="{AB5E3D10-88C9-498C-94E5-1D3845643B9E}" srcOrd="1" destOrd="0" presId="urn:microsoft.com/office/officeart/2005/8/layout/list1"/>
    <dgm:cxn modelId="{AEC2FBC9-2F5E-46E6-8E05-378BBF0A0EF0}" srcId="{B7265C2D-051E-4A47-AFEF-158AE0026017}" destId="{120E5DAF-6295-46DF-BE11-8547EB33E94E}" srcOrd="3" destOrd="0" parTransId="{8B0639B9-CD26-4EF4-B143-A248669AACE4}" sibTransId="{E32E35EB-8283-4B82-BF3D-EDF6EF0515A3}"/>
    <dgm:cxn modelId="{5A52DA71-2AF4-4FD8-98FB-CA74E168362F}" type="presOf" srcId="{FB929485-2BC7-4BE1-9CB4-23123B22CD5D}" destId="{02EA860D-312D-4EBD-8F12-763445ECD090}" srcOrd="0" destOrd="0" presId="urn:microsoft.com/office/officeart/2005/8/layout/list1"/>
    <dgm:cxn modelId="{4746006E-1C90-466A-9768-780574636F81}" srcId="{B7265C2D-051E-4A47-AFEF-158AE0026017}" destId="{FB929485-2BC7-4BE1-9CB4-23123B22CD5D}" srcOrd="1" destOrd="0" parTransId="{DD17B4F4-08ED-4CA1-9A25-CB197FC920B4}" sibTransId="{E29E84C4-06BF-4878-B3F9-411C0D19CC04}"/>
    <dgm:cxn modelId="{0D910826-E860-4C48-87C3-108BE17F62EF}" type="presOf" srcId="{B7265C2D-051E-4A47-AFEF-158AE0026017}" destId="{065AD74B-C52F-4288-85C2-A2254670815C}" srcOrd="0" destOrd="0" presId="urn:microsoft.com/office/officeart/2005/8/layout/list1"/>
    <dgm:cxn modelId="{E1D4DC96-E423-4F2F-ACF4-F95198789232}" type="presOf" srcId="{FB929485-2BC7-4BE1-9CB4-23123B22CD5D}" destId="{CBC27432-B525-41B6-81A2-C9C4995666C4}" srcOrd="1" destOrd="0" presId="urn:microsoft.com/office/officeart/2005/8/layout/list1"/>
    <dgm:cxn modelId="{C1158CB5-963C-40D0-87E2-571CA5CA6238}" srcId="{B7265C2D-051E-4A47-AFEF-158AE0026017}" destId="{0F387786-DAA7-4D29-86EA-C43852B41306}" srcOrd="0" destOrd="0" parTransId="{757BF21C-0B23-421A-A521-5AECDD094D18}" sibTransId="{A9895E28-E85E-4370-ABC3-3A41B6E895E7}"/>
    <dgm:cxn modelId="{8AF21390-BB9F-420D-82DB-27171823ED8F}" type="presOf" srcId="{CF5E1962-942E-4DF9-BD65-A7E84B8705B5}" destId="{0D74FEFF-20E4-47F4-8C90-AD89BAD57F23}" srcOrd="1" destOrd="0" presId="urn:microsoft.com/office/officeart/2005/8/layout/list1"/>
    <dgm:cxn modelId="{23AF8A0E-EB6C-4D60-B56B-AE7644871BE2}" type="presOf" srcId="{DFCACC37-9F2D-401C-948C-32DB96963C98}" destId="{CB3A6447-2172-4E9F-B73E-A33CCAB608E9}" srcOrd="0" destOrd="0" presId="urn:microsoft.com/office/officeart/2005/8/layout/list1"/>
    <dgm:cxn modelId="{110F81BE-286B-4872-9B39-1ABFD98266FE}" type="presOf" srcId="{CF5E1962-942E-4DF9-BD65-A7E84B8705B5}" destId="{0BA8DA4A-E3D4-45C8-9486-2475066DC9D1}" srcOrd="0" destOrd="0" presId="urn:microsoft.com/office/officeart/2005/8/layout/list1"/>
    <dgm:cxn modelId="{82E661D0-6551-471E-AEDE-BC096E05BF4C}" type="presParOf" srcId="{065AD74B-C52F-4288-85C2-A2254670815C}" destId="{AEED03C3-9570-4C13-A6D9-72476DDCEFD7}" srcOrd="0" destOrd="0" presId="urn:microsoft.com/office/officeart/2005/8/layout/list1"/>
    <dgm:cxn modelId="{49A3DB3C-50E7-48D9-A058-3E4E8BBDDF92}" type="presParOf" srcId="{AEED03C3-9570-4C13-A6D9-72476DDCEFD7}" destId="{20D092DC-195A-4A8E-9074-78B38E6AB437}" srcOrd="0" destOrd="0" presId="urn:microsoft.com/office/officeart/2005/8/layout/list1"/>
    <dgm:cxn modelId="{72AEAE04-0A42-4FF8-A658-E12CCE4ABCE4}" type="presParOf" srcId="{AEED03C3-9570-4C13-A6D9-72476DDCEFD7}" destId="{D222EF59-F7CE-40FB-B957-044FD4C39456}" srcOrd="1" destOrd="0" presId="urn:microsoft.com/office/officeart/2005/8/layout/list1"/>
    <dgm:cxn modelId="{7F5B7C11-22F9-442A-BD1D-B7430CF8DF48}" type="presParOf" srcId="{065AD74B-C52F-4288-85C2-A2254670815C}" destId="{C6E71252-3040-4371-A0A7-E35FFB8B7532}" srcOrd="1" destOrd="0" presId="urn:microsoft.com/office/officeart/2005/8/layout/list1"/>
    <dgm:cxn modelId="{F433FB2A-4071-4EA0-8D11-87CB21E16517}" type="presParOf" srcId="{065AD74B-C52F-4288-85C2-A2254670815C}" destId="{16F1B8D3-E734-4D90-82A0-4484B7CAB00B}" srcOrd="2" destOrd="0" presId="urn:microsoft.com/office/officeart/2005/8/layout/list1"/>
    <dgm:cxn modelId="{30A52C00-D0F8-4778-8B95-9257BCF1D365}" type="presParOf" srcId="{065AD74B-C52F-4288-85C2-A2254670815C}" destId="{F4D7AB0E-4189-45E8-9B99-7CFB25720DD8}" srcOrd="3" destOrd="0" presId="urn:microsoft.com/office/officeart/2005/8/layout/list1"/>
    <dgm:cxn modelId="{91991AE2-44A3-4443-A79C-AF22480877E8}" type="presParOf" srcId="{065AD74B-C52F-4288-85C2-A2254670815C}" destId="{D8FA6DAE-C889-41F8-AC9E-E08955B855EF}" srcOrd="4" destOrd="0" presId="urn:microsoft.com/office/officeart/2005/8/layout/list1"/>
    <dgm:cxn modelId="{DB74325B-4FDD-428B-86A9-F2DF30C28D45}" type="presParOf" srcId="{D8FA6DAE-C889-41F8-AC9E-E08955B855EF}" destId="{02EA860D-312D-4EBD-8F12-763445ECD090}" srcOrd="0" destOrd="0" presId="urn:microsoft.com/office/officeart/2005/8/layout/list1"/>
    <dgm:cxn modelId="{8FB8B4B9-81E6-435B-BAA5-A43A7C1AF4DA}" type="presParOf" srcId="{D8FA6DAE-C889-41F8-AC9E-E08955B855EF}" destId="{CBC27432-B525-41B6-81A2-C9C4995666C4}" srcOrd="1" destOrd="0" presId="urn:microsoft.com/office/officeart/2005/8/layout/list1"/>
    <dgm:cxn modelId="{4BAD1841-AD56-4A28-A3DA-110EF67AA010}" type="presParOf" srcId="{065AD74B-C52F-4288-85C2-A2254670815C}" destId="{ACD594F6-11CF-4859-A703-270B02171DEE}" srcOrd="5" destOrd="0" presId="urn:microsoft.com/office/officeart/2005/8/layout/list1"/>
    <dgm:cxn modelId="{654043EC-3FFB-47FB-91F5-8AACB582A6F8}" type="presParOf" srcId="{065AD74B-C52F-4288-85C2-A2254670815C}" destId="{63167129-DB25-498E-BA2A-1183088139A0}" srcOrd="6" destOrd="0" presId="urn:microsoft.com/office/officeart/2005/8/layout/list1"/>
    <dgm:cxn modelId="{59B59974-CBEC-413B-9A36-F81A1713B074}" type="presParOf" srcId="{065AD74B-C52F-4288-85C2-A2254670815C}" destId="{3E1A5A85-4290-4C0D-AC4A-8CAC05FE9752}" srcOrd="7" destOrd="0" presId="urn:microsoft.com/office/officeart/2005/8/layout/list1"/>
    <dgm:cxn modelId="{7116D59A-1601-4424-AAC3-2CA6FAFCC9B7}" type="presParOf" srcId="{065AD74B-C52F-4288-85C2-A2254670815C}" destId="{C52C9072-B06A-49EA-A294-40E60815728D}" srcOrd="8" destOrd="0" presId="urn:microsoft.com/office/officeart/2005/8/layout/list1"/>
    <dgm:cxn modelId="{2741FF9C-93C8-4FF2-A4F7-75D1846BD384}" type="presParOf" srcId="{C52C9072-B06A-49EA-A294-40E60815728D}" destId="{CB3A6447-2172-4E9F-B73E-A33CCAB608E9}" srcOrd="0" destOrd="0" presId="urn:microsoft.com/office/officeart/2005/8/layout/list1"/>
    <dgm:cxn modelId="{375A033F-E99A-4A02-B34A-9CE375B04324}" type="presParOf" srcId="{C52C9072-B06A-49EA-A294-40E60815728D}" destId="{AB5E3D10-88C9-498C-94E5-1D3845643B9E}" srcOrd="1" destOrd="0" presId="urn:microsoft.com/office/officeart/2005/8/layout/list1"/>
    <dgm:cxn modelId="{AC01751A-80A3-48EE-BD93-451DE8594A3C}" type="presParOf" srcId="{065AD74B-C52F-4288-85C2-A2254670815C}" destId="{9234438F-2E73-4236-A57D-45B6CD15B658}" srcOrd="9" destOrd="0" presId="urn:microsoft.com/office/officeart/2005/8/layout/list1"/>
    <dgm:cxn modelId="{BF4DC45C-0C31-415E-A3E0-B589A3CDBF84}" type="presParOf" srcId="{065AD74B-C52F-4288-85C2-A2254670815C}" destId="{3D391758-D1E1-462E-B271-9A2B45232400}" srcOrd="10" destOrd="0" presId="urn:microsoft.com/office/officeart/2005/8/layout/list1"/>
    <dgm:cxn modelId="{BB55AB73-8700-4230-815A-6A6D955052F9}" type="presParOf" srcId="{065AD74B-C52F-4288-85C2-A2254670815C}" destId="{A7F329C4-26DB-4B57-8896-75FE3656DB76}" srcOrd="11" destOrd="0" presId="urn:microsoft.com/office/officeart/2005/8/layout/list1"/>
    <dgm:cxn modelId="{A6BEE351-03C1-47A4-BDDA-3A14E506E00F}" type="presParOf" srcId="{065AD74B-C52F-4288-85C2-A2254670815C}" destId="{A970679B-7233-4F2E-999D-42DF750DF98A}" srcOrd="12" destOrd="0" presId="urn:microsoft.com/office/officeart/2005/8/layout/list1"/>
    <dgm:cxn modelId="{C320DF7E-8F13-4013-9945-69EBF1CD521F}" type="presParOf" srcId="{A970679B-7233-4F2E-999D-42DF750DF98A}" destId="{6CECF28E-2047-4A59-BEAA-11C61B5646FE}" srcOrd="0" destOrd="0" presId="urn:microsoft.com/office/officeart/2005/8/layout/list1"/>
    <dgm:cxn modelId="{813764C7-BFB3-423D-99CE-F35B3DC64ABD}" type="presParOf" srcId="{A970679B-7233-4F2E-999D-42DF750DF98A}" destId="{8ECF37D1-7F2D-40BE-AEF8-5ED56DB5A1A7}" srcOrd="1" destOrd="0" presId="urn:microsoft.com/office/officeart/2005/8/layout/list1"/>
    <dgm:cxn modelId="{91F35BE5-E6EF-4805-96AC-0CD20705A745}" type="presParOf" srcId="{065AD74B-C52F-4288-85C2-A2254670815C}" destId="{DB173724-31E6-492E-B853-8152BA08CC3E}" srcOrd="13" destOrd="0" presId="urn:microsoft.com/office/officeart/2005/8/layout/list1"/>
    <dgm:cxn modelId="{AEA27F3A-6D72-4EED-89B7-D9F66BF5D5FA}" type="presParOf" srcId="{065AD74B-C52F-4288-85C2-A2254670815C}" destId="{A668A4DE-2C38-42B8-8480-85D8138F8590}" srcOrd="14" destOrd="0" presId="urn:microsoft.com/office/officeart/2005/8/layout/list1"/>
    <dgm:cxn modelId="{9DD5DD92-202E-404B-8A5C-5287237040A4}" type="presParOf" srcId="{065AD74B-C52F-4288-85C2-A2254670815C}" destId="{E67E9A29-3426-4F51-8956-A1B49E4A9DFA}" srcOrd="15" destOrd="0" presId="urn:microsoft.com/office/officeart/2005/8/layout/list1"/>
    <dgm:cxn modelId="{36020452-3F9F-476F-A8E1-5AB20EB08C78}" type="presParOf" srcId="{065AD74B-C52F-4288-85C2-A2254670815C}" destId="{DA9FB296-7234-4046-A40B-BEB0ED4E6BA6}" srcOrd="16" destOrd="0" presId="urn:microsoft.com/office/officeart/2005/8/layout/list1"/>
    <dgm:cxn modelId="{55BE2EFA-05CB-4A5B-8542-D0FD2466F0B0}" type="presParOf" srcId="{DA9FB296-7234-4046-A40B-BEB0ED4E6BA6}" destId="{0BA8DA4A-E3D4-45C8-9486-2475066DC9D1}" srcOrd="0" destOrd="0" presId="urn:microsoft.com/office/officeart/2005/8/layout/list1"/>
    <dgm:cxn modelId="{99D6F0A2-621E-4D81-A2AF-9DF02945B955}" type="presParOf" srcId="{DA9FB296-7234-4046-A40B-BEB0ED4E6BA6}" destId="{0D74FEFF-20E4-47F4-8C90-AD89BAD57F23}" srcOrd="1" destOrd="0" presId="urn:microsoft.com/office/officeart/2005/8/layout/list1"/>
    <dgm:cxn modelId="{8F1BDB0E-1CC2-4C56-A8E6-0ECB2E6BC978}" type="presParOf" srcId="{065AD74B-C52F-4288-85C2-A2254670815C}" destId="{E5A7B8AB-4269-4A92-99DE-1A116A8617CB}" srcOrd="17" destOrd="0" presId="urn:microsoft.com/office/officeart/2005/8/layout/list1"/>
    <dgm:cxn modelId="{AFCBC576-DC2F-4315-897D-1916F8E3E4B5}" type="presParOf" srcId="{065AD74B-C52F-4288-85C2-A2254670815C}" destId="{5A9BD1EB-C1B7-4AFD-B3DE-E4329DA7BFF6}" srcOrd="18" destOrd="0" presId="urn:microsoft.com/office/officeart/2005/8/layout/list1"/>
    <dgm:cxn modelId="{BBD7B5B0-6DC9-4988-833C-EE6437A69326}" type="presParOf" srcId="{065AD74B-C52F-4288-85C2-A2254670815C}" destId="{95842AD8-92A3-4043-B1F6-F96E686BFBCA}" srcOrd="19" destOrd="0" presId="urn:microsoft.com/office/officeart/2005/8/layout/list1"/>
    <dgm:cxn modelId="{36C2D4EA-FB20-490A-847E-8A27788BEC0C}" type="presParOf" srcId="{065AD74B-C52F-4288-85C2-A2254670815C}" destId="{DC9E5F6D-267D-4608-A9FF-CE75D5042A0D}" srcOrd="20" destOrd="0" presId="urn:microsoft.com/office/officeart/2005/8/layout/list1"/>
    <dgm:cxn modelId="{4003E217-7A94-4EA7-AAF2-D4EEB2BB9403}" type="presParOf" srcId="{DC9E5F6D-267D-4608-A9FF-CE75D5042A0D}" destId="{65619413-8612-4B40-9DE6-A289C6D80ACE}" srcOrd="0" destOrd="0" presId="urn:microsoft.com/office/officeart/2005/8/layout/list1"/>
    <dgm:cxn modelId="{56334E2C-ED82-46C6-AD8C-28419A663417}" type="presParOf" srcId="{DC9E5F6D-267D-4608-A9FF-CE75D5042A0D}" destId="{DE688FA1-4564-43F9-9531-09FC3528D34A}" srcOrd="1" destOrd="0" presId="urn:microsoft.com/office/officeart/2005/8/layout/list1"/>
    <dgm:cxn modelId="{5F488A5B-D635-4BAD-8BDF-0AC6656C176D}" type="presParOf" srcId="{065AD74B-C52F-4288-85C2-A2254670815C}" destId="{FC3121FD-92E0-49A7-9E15-76C6F710392C}" srcOrd="21" destOrd="0" presId="urn:microsoft.com/office/officeart/2005/8/layout/list1"/>
    <dgm:cxn modelId="{5031079C-FE2E-4C25-AF54-AA82C3438E3E}" type="presParOf" srcId="{065AD74B-C52F-4288-85C2-A2254670815C}" destId="{98E467AA-07F7-408B-8BD8-89121D29C83B}" srcOrd="22" destOrd="0" presId="urn:microsoft.com/office/officeart/2005/8/layout/list1"/>
    <dgm:cxn modelId="{268A9156-15DB-4CDC-A020-C93AA8F7763B}" type="presParOf" srcId="{065AD74B-C52F-4288-85C2-A2254670815C}" destId="{E849FD10-3B48-42DF-A9CB-998FCC43D3D8}" srcOrd="23" destOrd="0" presId="urn:microsoft.com/office/officeart/2005/8/layout/list1"/>
    <dgm:cxn modelId="{2E730E84-A019-4F37-AEE8-FA46EC5D2A68}" type="presParOf" srcId="{065AD74B-C52F-4288-85C2-A2254670815C}" destId="{7FE04F57-5944-401E-B3F9-1C636DC1636C}" srcOrd="24" destOrd="0" presId="urn:microsoft.com/office/officeart/2005/8/layout/list1"/>
    <dgm:cxn modelId="{E8E5704B-28E1-4E11-B485-55BCB6F7F480}" type="presParOf" srcId="{7FE04F57-5944-401E-B3F9-1C636DC1636C}" destId="{9A62BE40-DCAC-4275-BA28-CDEC8C6AC13E}" srcOrd="0" destOrd="0" presId="urn:microsoft.com/office/officeart/2005/8/layout/list1"/>
    <dgm:cxn modelId="{50055FB1-594C-4166-907D-2368BF8A97C8}" type="presParOf" srcId="{7FE04F57-5944-401E-B3F9-1C636DC1636C}" destId="{5357649C-B0C1-4BCB-BB1E-C2968673F377}" srcOrd="1" destOrd="0" presId="urn:microsoft.com/office/officeart/2005/8/layout/list1"/>
    <dgm:cxn modelId="{379612D5-CD0A-422A-A1A6-CFBCACF321BA}" type="presParOf" srcId="{065AD74B-C52F-4288-85C2-A2254670815C}" destId="{DA4E45E9-62BD-411A-BB3A-55ED3A261009}" srcOrd="25" destOrd="0" presId="urn:microsoft.com/office/officeart/2005/8/layout/list1"/>
    <dgm:cxn modelId="{A68378DA-74F7-414D-A657-03EFE75C5EBF}" type="presParOf" srcId="{065AD74B-C52F-4288-85C2-A2254670815C}" destId="{92B3CD72-D85B-4F81-9543-B336C25C0503}" srcOrd="2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E0237CF-9A81-47F6-85CE-3ED9542212A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968B9A7-D9F9-40DF-B922-D30F8BBB9305}">
      <dgm:prSet phldrT="[Текст]"/>
      <dgm:spPr/>
      <dgm:t>
        <a:bodyPr/>
        <a:lstStyle/>
        <a:p>
          <a:r>
            <a:rPr lang="ru-RU" dirty="0" smtClean="0"/>
            <a:t>Рассказывание сказок</a:t>
          </a:r>
          <a:endParaRPr lang="ru-RU" dirty="0"/>
        </a:p>
      </dgm:t>
    </dgm:pt>
    <dgm:pt modelId="{8CF3D6BB-B3DD-436D-A882-91966EAB108F}" type="parTrans" cxnId="{CBADB3B2-2F9A-4035-BC6D-BF2A462A9F1C}">
      <dgm:prSet/>
      <dgm:spPr/>
      <dgm:t>
        <a:bodyPr/>
        <a:lstStyle/>
        <a:p>
          <a:endParaRPr lang="ru-RU"/>
        </a:p>
      </dgm:t>
    </dgm:pt>
    <dgm:pt modelId="{4CD8A279-D9ED-4737-8D80-B4C5D1D6CB3B}" type="sibTrans" cxnId="{CBADB3B2-2F9A-4035-BC6D-BF2A462A9F1C}">
      <dgm:prSet/>
      <dgm:spPr/>
      <dgm:t>
        <a:bodyPr/>
        <a:lstStyle/>
        <a:p>
          <a:endParaRPr lang="ru-RU"/>
        </a:p>
      </dgm:t>
    </dgm:pt>
    <dgm:pt modelId="{67FEF92E-FFA6-40FD-A1FE-EBF2C5CC3F98}">
      <dgm:prSet phldrT="[Текст]"/>
      <dgm:spPr/>
      <dgm:t>
        <a:bodyPr/>
        <a:lstStyle/>
        <a:p>
          <a:r>
            <a:rPr lang="ru-RU" dirty="0" smtClean="0"/>
            <a:t>Постановка сказок с помощью кукол</a:t>
          </a:r>
          <a:endParaRPr lang="ru-RU" dirty="0"/>
        </a:p>
      </dgm:t>
    </dgm:pt>
    <dgm:pt modelId="{3D7B95B3-9824-49AD-8527-5331CA536DC4}" type="parTrans" cxnId="{32DD2A94-D785-4F5F-9F81-08E747B3F1AA}">
      <dgm:prSet/>
      <dgm:spPr/>
      <dgm:t>
        <a:bodyPr/>
        <a:lstStyle/>
        <a:p>
          <a:endParaRPr lang="ru-RU"/>
        </a:p>
      </dgm:t>
    </dgm:pt>
    <dgm:pt modelId="{A6DA9672-E64C-4B24-89A2-8D3F40364D31}" type="sibTrans" cxnId="{32DD2A94-D785-4F5F-9F81-08E747B3F1AA}">
      <dgm:prSet/>
      <dgm:spPr/>
      <dgm:t>
        <a:bodyPr/>
        <a:lstStyle/>
        <a:p>
          <a:endParaRPr lang="ru-RU"/>
        </a:p>
      </dgm:t>
    </dgm:pt>
    <dgm:pt modelId="{B4009998-97D1-4A1D-BA4D-47EF0B4C1E04}">
      <dgm:prSet phldrT="[Текст]"/>
      <dgm:spPr/>
      <dgm:t>
        <a:bodyPr/>
        <a:lstStyle/>
        <a:p>
          <a:r>
            <a:rPr lang="ru-RU" dirty="0" smtClean="0"/>
            <a:t>Чтение  сказки  и её анализ</a:t>
          </a:r>
          <a:endParaRPr lang="ru-RU" dirty="0"/>
        </a:p>
      </dgm:t>
    </dgm:pt>
    <dgm:pt modelId="{0C6C01C6-3CDD-454A-B057-EE2A5CE7C1AB}" type="parTrans" cxnId="{812481FC-AEF8-4936-AC8A-B781A334E088}">
      <dgm:prSet/>
      <dgm:spPr/>
      <dgm:t>
        <a:bodyPr/>
        <a:lstStyle/>
        <a:p>
          <a:endParaRPr lang="ru-RU"/>
        </a:p>
      </dgm:t>
    </dgm:pt>
    <dgm:pt modelId="{1C609BF2-63B8-4F3E-B22D-9F2DA28A05B9}" type="sibTrans" cxnId="{812481FC-AEF8-4936-AC8A-B781A334E088}">
      <dgm:prSet/>
      <dgm:spPr/>
      <dgm:t>
        <a:bodyPr/>
        <a:lstStyle/>
        <a:p>
          <a:endParaRPr lang="ru-RU"/>
        </a:p>
      </dgm:t>
    </dgm:pt>
    <dgm:pt modelId="{F8B56CC1-3382-41D6-9863-5A3C8717DC6F}">
      <dgm:prSet/>
      <dgm:spPr/>
      <dgm:t>
        <a:bodyPr/>
        <a:lstStyle/>
        <a:p>
          <a:r>
            <a:rPr lang="ru-RU" dirty="0" smtClean="0"/>
            <a:t>Рисование по мотивам сказки</a:t>
          </a:r>
          <a:endParaRPr lang="ru-RU" dirty="0"/>
        </a:p>
      </dgm:t>
    </dgm:pt>
    <dgm:pt modelId="{2AE38786-C1D2-484B-9061-313DC1E3D4E5}" type="parTrans" cxnId="{164DBDD2-0CF5-4135-AB85-1D0A2A5E8E1D}">
      <dgm:prSet/>
      <dgm:spPr/>
      <dgm:t>
        <a:bodyPr/>
        <a:lstStyle/>
        <a:p>
          <a:endParaRPr lang="ru-RU"/>
        </a:p>
      </dgm:t>
    </dgm:pt>
    <dgm:pt modelId="{83EE2530-C6E7-453F-988D-9C0984FA48F2}" type="sibTrans" cxnId="{164DBDD2-0CF5-4135-AB85-1D0A2A5E8E1D}">
      <dgm:prSet/>
      <dgm:spPr/>
      <dgm:t>
        <a:bodyPr/>
        <a:lstStyle/>
        <a:p>
          <a:endParaRPr lang="ru-RU"/>
        </a:p>
      </dgm:t>
    </dgm:pt>
    <dgm:pt modelId="{6452FB19-1A6F-4800-8CF8-E6525A77ABB4}">
      <dgm:prSet/>
      <dgm:spPr/>
      <dgm:t>
        <a:bodyPr/>
        <a:lstStyle/>
        <a:p>
          <a:r>
            <a:rPr lang="ru-RU" dirty="0" smtClean="0"/>
            <a:t>Проигрывание эпизодов сказки, драматизация</a:t>
          </a:r>
          <a:endParaRPr lang="ru-RU" dirty="0"/>
        </a:p>
      </dgm:t>
    </dgm:pt>
    <dgm:pt modelId="{67912D50-3687-4F42-A014-29840BDAF02D}" type="parTrans" cxnId="{2668A8D1-8B8A-46D7-8C3D-73FB34DE9F30}">
      <dgm:prSet/>
      <dgm:spPr/>
      <dgm:t>
        <a:bodyPr/>
        <a:lstStyle/>
        <a:p>
          <a:endParaRPr lang="ru-RU"/>
        </a:p>
      </dgm:t>
    </dgm:pt>
    <dgm:pt modelId="{54D7C84F-8A87-45DF-BE25-AD6F5E641026}" type="sibTrans" cxnId="{2668A8D1-8B8A-46D7-8C3D-73FB34DE9F30}">
      <dgm:prSet/>
      <dgm:spPr/>
      <dgm:t>
        <a:bodyPr/>
        <a:lstStyle/>
        <a:p>
          <a:endParaRPr lang="ru-RU"/>
        </a:p>
      </dgm:t>
    </dgm:pt>
    <dgm:pt modelId="{9969B4D5-C444-4EC3-B8CF-2505553B6B6E}" type="pres">
      <dgm:prSet presAssocID="{7E0237CF-9A81-47F6-85CE-3ED9542212A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3715D8C-63C9-4410-BA5A-6877BB07C1EB}" type="pres">
      <dgm:prSet presAssocID="{3968B9A7-D9F9-40DF-B922-D30F8BBB9305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A04344-A4DD-4BFE-B611-7526B27FBE72}" type="pres">
      <dgm:prSet presAssocID="{4CD8A279-D9ED-4737-8D80-B4C5D1D6CB3B}" presName="spacer" presStyleCnt="0"/>
      <dgm:spPr/>
    </dgm:pt>
    <dgm:pt modelId="{97026AD8-3612-4AB1-ABBE-F50C07F8C0E1}" type="pres">
      <dgm:prSet presAssocID="{67FEF92E-FFA6-40FD-A1FE-EBF2C5CC3F98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201589-CB38-412A-8F0F-3B73F958FF39}" type="pres">
      <dgm:prSet presAssocID="{A6DA9672-E64C-4B24-89A2-8D3F40364D31}" presName="spacer" presStyleCnt="0"/>
      <dgm:spPr/>
    </dgm:pt>
    <dgm:pt modelId="{80C8D50E-59B8-4540-8677-68E9CC61180B}" type="pres">
      <dgm:prSet presAssocID="{F8B56CC1-3382-41D6-9863-5A3C8717DC6F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2713EF-A522-4CE9-B6C3-583D0B1503CD}" type="pres">
      <dgm:prSet presAssocID="{83EE2530-C6E7-453F-988D-9C0984FA48F2}" presName="spacer" presStyleCnt="0"/>
      <dgm:spPr/>
    </dgm:pt>
    <dgm:pt modelId="{F7EAE81A-7A3C-44A9-AEF7-0A278C172A0D}" type="pres">
      <dgm:prSet presAssocID="{B4009998-97D1-4A1D-BA4D-47EF0B4C1E04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D6A5FD-1244-441B-98B3-6ADF11982FD9}" type="pres">
      <dgm:prSet presAssocID="{1C609BF2-63B8-4F3E-B22D-9F2DA28A05B9}" presName="spacer" presStyleCnt="0"/>
      <dgm:spPr/>
    </dgm:pt>
    <dgm:pt modelId="{4726E05E-AFE7-412D-A687-C5A124A60A1B}" type="pres">
      <dgm:prSet presAssocID="{6452FB19-1A6F-4800-8CF8-E6525A77ABB4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BADB3B2-2F9A-4035-BC6D-BF2A462A9F1C}" srcId="{7E0237CF-9A81-47F6-85CE-3ED9542212AB}" destId="{3968B9A7-D9F9-40DF-B922-D30F8BBB9305}" srcOrd="0" destOrd="0" parTransId="{8CF3D6BB-B3DD-436D-A882-91966EAB108F}" sibTransId="{4CD8A279-D9ED-4737-8D80-B4C5D1D6CB3B}"/>
    <dgm:cxn modelId="{164DBDD2-0CF5-4135-AB85-1D0A2A5E8E1D}" srcId="{7E0237CF-9A81-47F6-85CE-3ED9542212AB}" destId="{F8B56CC1-3382-41D6-9863-5A3C8717DC6F}" srcOrd="2" destOrd="0" parTransId="{2AE38786-C1D2-484B-9061-313DC1E3D4E5}" sibTransId="{83EE2530-C6E7-453F-988D-9C0984FA48F2}"/>
    <dgm:cxn modelId="{812481FC-AEF8-4936-AC8A-B781A334E088}" srcId="{7E0237CF-9A81-47F6-85CE-3ED9542212AB}" destId="{B4009998-97D1-4A1D-BA4D-47EF0B4C1E04}" srcOrd="3" destOrd="0" parTransId="{0C6C01C6-3CDD-454A-B057-EE2A5CE7C1AB}" sibTransId="{1C609BF2-63B8-4F3E-B22D-9F2DA28A05B9}"/>
    <dgm:cxn modelId="{463CE815-1F7F-4FCC-9B48-64A8533CD827}" type="presOf" srcId="{B4009998-97D1-4A1D-BA4D-47EF0B4C1E04}" destId="{F7EAE81A-7A3C-44A9-AEF7-0A278C172A0D}" srcOrd="0" destOrd="0" presId="urn:microsoft.com/office/officeart/2005/8/layout/vList2"/>
    <dgm:cxn modelId="{F4B6F156-1B86-40CC-A657-5A74B4BA776D}" type="presOf" srcId="{3968B9A7-D9F9-40DF-B922-D30F8BBB9305}" destId="{33715D8C-63C9-4410-BA5A-6877BB07C1EB}" srcOrd="0" destOrd="0" presId="urn:microsoft.com/office/officeart/2005/8/layout/vList2"/>
    <dgm:cxn modelId="{8320D9DC-8B86-4692-8BE1-355694A12259}" type="presOf" srcId="{67FEF92E-FFA6-40FD-A1FE-EBF2C5CC3F98}" destId="{97026AD8-3612-4AB1-ABBE-F50C07F8C0E1}" srcOrd="0" destOrd="0" presId="urn:microsoft.com/office/officeart/2005/8/layout/vList2"/>
    <dgm:cxn modelId="{2668A8D1-8B8A-46D7-8C3D-73FB34DE9F30}" srcId="{7E0237CF-9A81-47F6-85CE-3ED9542212AB}" destId="{6452FB19-1A6F-4800-8CF8-E6525A77ABB4}" srcOrd="4" destOrd="0" parTransId="{67912D50-3687-4F42-A014-29840BDAF02D}" sibTransId="{54D7C84F-8A87-45DF-BE25-AD6F5E641026}"/>
    <dgm:cxn modelId="{6B90B297-4196-4D04-9700-733EF5543E4A}" type="presOf" srcId="{6452FB19-1A6F-4800-8CF8-E6525A77ABB4}" destId="{4726E05E-AFE7-412D-A687-C5A124A60A1B}" srcOrd="0" destOrd="0" presId="urn:microsoft.com/office/officeart/2005/8/layout/vList2"/>
    <dgm:cxn modelId="{D1AD5BF8-EA3D-4410-B649-F006FFAF3185}" type="presOf" srcId="{7E0237CF-9A81-47F6-85CE-3ED9542212AB}" destId="{9969B4D5-C444-4EC3-B8CF-2505553B6B6E}" srcOrd="0" destOrd="0" presId="urn:microsoft.com/office/officeart/2005/8/layout/vList2"/>
    <dgm:cxn modelId="{32DD2A94-D785-4F5F-9F81-08E747B3F1AA}" srcId="{7E0237CF-9A81-47F6-85CE-3ED9542212AB}" destId="{67FEF92E-FFA6-40FD-A1FE-EBF2C5CC3F98}" srcOrd="1" destOrd="0" parTransId="{3D7B95B3-9824-49AD-8527-5331CA536DC4}" sibTransId="{A6DA9672-E64C-4B24-89A2-8D3F40364D31}"/>
    <dgm:cxn modelId="{FD0C2644-0321-4B68-9E8C-14231126796A}" type="presOf" srcId="{F8B56CC1-3382-41D6-9863-5A3C8717DC6F}" destId="{80C8D50E-59B8-4540-8677-68E9CC61180B}" srcOrd="0" destOrd="0" presId="urn:microsoft.com/office/officeart/2005/8/layout/vList2"/>
    <dgm:cxn modelId="{509DADFC-77EA-473D-9D0C-10D4D9F77AE1}" type="presParOf" srcId="{9969B4D5-C444-4EC3-B8CF-2505553B6B6E}" destId="{33715D8C-63C9-4410-BA5A-6877BB07C1EB}" srcOrd="0" destOrd="0" presId="urn:microsoft.com/office/officeart/2005/8/layout/vList2"/>
    <dgm:cxn modelId="{59C45A33-E369-4279-AC20-13582FCDBEAA}" type="presParOf" srcId="{9969B4D5-C444-4EC3-B8CF-2505553B6B6E}" destId="{95A04344-A4DD-4BFE-B611-7526B27FBE72}" srcOrd="1" destOrd="0" presId="urn:microsoft.com/office/officeart/2005/8/layout/vList2"/>
    <dgm:cxn modelId="{569F1C9B-1DF6-41B7-9FDE-2EBDC2AA4BDE}" type="presParOf" srcId="{9969B4D5-C444-4EC3-B8CF-2505553B6B6E}" destId="{97026AD8-3612-4AB1-ABBE-F50C07F8C0E1}" srcOrd="2" destOrd="0" presId="urn:microsoft.com/office/officeart/2005/8/layout/vList2"/>
    <dgm:cxn modelId="{784A2328-E3ED-4C90-85B4-38F13F20E3D9}" type="presParOf" srcId="{9969B4D5-C444-4EC3-B8CF-2505553B6B6E}" destId="{38201589-CB38-412A-8F0F-3B73F958FF39}" srcOrd="3" destOrd="0" presId="urn:microsoft.com/office/officeart/2005/8/layout/vList2"/>
    <dgm:cxn modelId="{F61D6848-F4B6-48F8-A583-D17E72FEF63A}" type="presParOf" srcId="{9969B4D5-C444-4EC3-B8CF-2505553B6B6E}" destId="{80C8D50E-59B8-4540-8677-68E9CC61180B}" srcOrd="4" destOrd="0" presId="urn:microsoft.com/office/officeart/2005/8/layout/vList2"/>
    <dgm:cxn modelId="{C85D4C0D-09AC-4D8B-B014-7F81700C046E}" type="presParOf" srcId="{9969B4D5-C444-4EC3-B8CF-2505553B6B6E}" destId="{E42713EF-A522-4CE9-B6C3-583D0B1503CD}" srcOrd="5" destOrd="0" presId="urn:microsoft.com/office/officeart/2005/8/layout/vList2"/>
    <dgm:cxn modelId="{00668741-B334-496A-866D-97AAFCF8F1F7}" type="presParOf" srcId="{9969B4D5-C444-4EC3-B8CF-2505553B6B6E}" destId="{F7EAE81A-7A3C-44A9-AEF7-0A278C172A0D}" srcOrd="6" destOrd="0" presId="urn:microsoft.com/office/officeart/2005/8/layout/vList2"/>
    <dgm:cxn modelId="{62389E56-4590-4E77-A034-3AD1E10C7457}" type="presParOf" srcId="{9969B4D5-C444-4EC3-B8CF-2505553B6B6E}" destId="{F8D6A5FD-1244-441B-98B3-6ADF11982FD9}" srcOrd="7" destOrd="0" presId="urn:microsoft.com/office/officeart/2005/8/layout/vList2"/>
    <dgm:cxn modelId="{9986A7DF-D0A3-444F-8FD1-2995E8B409F9}" type="presParOf" srcId="{9969B4D5-C444-4EC3-B8CF-2505553B6B6E}" destId="{4726E05E-AFE7-412D-A687-C5A124A60A1B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686C0E3-0F07-4AF2-8964-5A7EF996C9F9}" type="doc">
      <dgm:prSet loTypeId="urn:microsoft.com/office/officeart/2005/8/layout/defaul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E7D6C069-4E75-4819-B0A8-19F5FFF9B1EF}">
      <dgm:prSet phldrT="[Текст]" custT="1"/>
      <dgm:spPr>
        <a:xfrm>
          <a:off x="64606" y="141362"/>
          <a:ext cx="3174564" cy="1325736"/>
        </a:xfrm>
        <a:prstGeom prst="rect">
          <a:avLst/>
        </a:prstGeom>
      </dgm:spPr>
      <dgm:t>
        <a:bodyPr/>
        <a:lstStyle/>
        <a:p>
          <a:r>
            <a:rPr lang="ru-RU" sz="2000" smtClean="0">
              <a:latin typeface="Franklin Gothic Book"/>
              <a:ea typeface="+mn-ea"/>
              <a:cs typeface="+mn-cs"/>
            </a:rPr>
            <a:t>Возможность  управления характером моторного звена эмоционального отклика </a:t>
          </a:r>
          <a:endParaRPr lang="ru-RU" sz="2000" dirty="0">
            <a:latin typeface="Franklin Gothic Book"/>
            <a:ea typeface="+mn-ea"/>
            <a:cs typeface="+mn-cs"/>
          </a:endParaRPr>
        </a:p>
      </dgm:t>
    </dgm:pt>
    <dgm:pt modelId="{0CA7A6E6-0ED8-4B54-A49E-90A0B711EB7A}" type="parTrans" cxnId="{BB3A9E51-39D5-4008-978A-96388D5E1D74}">
      <dgm:prSet/>
      <dgm:spPr/>
      <dgm:t>
        <a:bodyPr/>
        <a:lstStyle/>
        <a:p>
          <a:endParaRPr lang="ru-RU"/>
        </a:p>
      </dgm:t>
    </dgm:pt>
    <dgm:pt modelId="{6A0F8CF2-38A4-4AB6-8A08-D45C6C9B7560}" type="sibTrans" cxnId="{BB3A9E51-39D5-4008-978A-96388D5E1D74}">
      <dgm:prSet/>
      <dgm:spPr/>
      <dgm:t>
        <a:bodyPr/>
        <a:lstStyle/>
        <a:p>
          <a:endParaRPr lang="ru-RU"/>
        </a:p>
      </dgm:t>
    </dgm:pt>
    <dgm:pt modelId="{D5069257-4A65-47C5-BE14-21957DD84DC8}">
      <dgm:prSet phldrT="[Текст]" custT="1"/>
      <dgm:spPr>
        <a:xfrm>
          <a:off x="4748154" y="141355"/>
          <a:ext cx="3381148" cy="1297083"/>
        </a:xfrm>
        <a:prstGeom prst="rect">
          <a:avLst/>
        </a:prstGeom>
      </dgm:spPr>
      <dgm:t>
        <a:bodyPr/>
        <a:lstStyle/>
        <a:p>
          <a:pPr algn="ctr"/>
          <a:r>
            <a:rPr lang="ru-RU" sz="2000" smtClean="0">
              <a:latin typeface="Franklin Gothic Book"/>
              <a:ea typeface="+mn-ea"/>
              <a:cs typeface="+mn-cs"/>
            </a:rPr>
            <a:t>Снятие психомышечного напряжения ,скованности в жестах, движениях, голосовых реакциях</a:t>
          </a:r>
          <a:endParaRPr lang="ru-RU" sz="2000" dirty="0">
            <a:latin typeface="Franklin Gothic Book"/>
            <a:ea typeface="+mn-ea"/>
            <a:cs typeface="+mn-cs"/>
          </a:endParaRPr>
        </a:p>
      </dgm:t>
    </dgm:pt>
    <dgm:pt modelId="{823A7F9A-9628-46C6-AF06-6980E7369CC1}" type="parTrans" cxnId="{22266AAC-9BBC-48E1-B56C-7D2A2A22177E}">
      <dgm:prSet/>
      <dgm:spPr/>
      <dgm:t>
        <a:bodyPr/>
        <a:lstStyle/>
        <a:p>
          <a:endParaRPr lang="ru-RU"/>
        </a:p>
      </dgm:t>
    </dgm:pt>
    <dgm:pt modelId="{D3CB5AFE-633A-447F-B1CD-822BF08822AC}" type="sibTrans" cxnId="{22266AAC-9BBC-48E1-B56C-7D2A2A22177E}">
      <dgm:prSet/>
      <dgm:spPr/>
      <dgm:t>
        <a:bodyPr/>
        <a:lstStyle/>
        <a:p>
          <a:endParaRPr lang="ru-RU"/>
        </a:p>
      </dgm:t>
    </dgm:pt>
    <dgm:pt modelId="{0C5E714C-827E-4C89-B0A1-1E4AAC7D5EC6}">
      <dgm:prSet phldrT="[Текст]" custT="1"/>
      <dgm:spPr>
        <a:xfrm>
          <a:off x="632318" y="1560609"/>
          <a:ext cx="3035650" cy="1938981"/>
        </a:xfrm>
        <a:prstGeom prst="rect">
          <a:avLst/>
        </a:prstGeom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dirty="0" smtClean="0">
              <a:latin typeface="Franklin Gothic Book"/>
              <a:ea typeface="+mn-ea"/>
              <a:cs typeface="+mn-cs"/>
            </a:rPr>
            <a:t>Развитие выразительности моторного звена эмоционального отклика</a:t>
          </a:r>
        </a:p>
        <a:p>
          <a:pPr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dirty="0">
            <a:latin typeface="Franklin Gothic Book"/>
            <a:ea typeface="+mn-ea"/>
            <a:cs typeface="+mn-cs"/>
          </a:endParaRPr>
        </a:p>
      </dgm:t>
    </dgm:pt>
    <dgm:pt modelId="{4846C3D5-F0C1-40B0-8E6E-32AAA4872C9D}" type="parTrans" cxnId="{C26AC80E-8E6E-4122-A84E-D41897D52AC0}">
      <dgm:prSet/>
      <dgm:spPr/>
      <dgm:t>
        <a:bodyPr/>
        <a:lstStyle/>
        <a:p>
          <a:endParaRPr lang="ru-RU"/>
        </a:p>
      </dgm:t>
    </dgm:pt>
    <dgm:pt modelId="{46BBFC62-A096-4C14-B938-A52DD35B2571}" type="sibTrans" cxnId="{C26AC80E-8E6E-4122-A84E-D41897D52AC0}">
      <dgm:prSet/>
      <dgm:spPr/>
      <dgm:t>
        <a:bodyPr/>
        <a:lstStyle/>
        <a:p>
          <a:endParaRPr lang="ru-RU"/>
        </a:p>
      </dgm:t>
    </dgm:pt>
    <dgm:pt modelId="{B9AAA52E-A739-4B9C-862F-3A93C906564A}">
      <dgm:prSet phldrT="[Текст]" custT="1"/>
      <dgm:spPr>
        <a:xfrm>
          <a:off x="1483864" y="3753705"/>
          <a:ext cx="5208693" cy="981532"/>
        </a:xfrm>
        <a:prstGeom prst="rect">
          <a:avLst/>
        </a:prstGeom>
      </dgm:spPr>
      <dgm:t>
        <a:bodyPr/>
        <a:lstStyle/>
        <a:p>
          <a:r>
            <a:rPr lang="ru-RU" sz="2000" smtClean="0">
              <a:latin typeface="Franklin Gothic Book"/>
              <a:ea typeface="+mn-ea"/>
              <a:cs typeface="+mn-cs"/>
            </a:rPr>
            <a:t>Побуждение к демонстрации индивидуально-неповторимого рисунка эмоциональной экспрессии</a:t>
          </a:r>
          <a:endParaRPr lang="ru-RU" sz="2000" dirty="0">
            <a:latin typeface="Franklin Gothic Book"/>
            <a:ea typeface="+mn-ea"/>
            <a:cs typeface="+mn-cs"/>
          </a:endParaRPr>
        </a:p>
      </dgm:t>
    </dgm:pt>
    <dgm:pt modelId="{8D9E53FC-8C56-44C0-B5C5-95EB9864BBE1}" type="parTrans" cxnId="{007DD589-26CD-4878-BB7E-C1C810814077}">
      <dgm:prSet/>
      <dgm:spPr/>
      <dgm:t>
        <a:bodyPr/>
        <a:lstStyle/>
        <a:p>
          <a:endParaRPr lang="ru-RU"/>
        </a:p>
      </dgm:t>
    </dgm:pt>
    <dgm:pt modelId="{20987905-80B3-4025-BBEF-58F5EA898F63}" type="sibTrans" cxnId="{007DD589-26CD-4878-BB7E-C1C810814077}">
      <dgm:prSet/>
      <dgm:spPr/>
      <dgm:t>
        <a:bodyPr/>
        <a:lstStyle/>
        <a:p>
          <a:endParaRPr lang="ru-RU"/>
        </a:p>
      </dgm:t>
    </dgm:pt>
    <dgm:pt modelId="{30DF4841-068F-4C79-9C49-EEE49BB48AEC}">
      <dgm:prSet phldrT="[Текст]" custT="1"/>
      <dgm:spPr>
        <a:xfrm>
          <a:off x="3967566" y="1489652"/>
          <a:ext cx="3288288" cy="1985650"/>
        </a:xfrm>
        <a:prstGeom prst="rect">
          <a:avLst/>
        </a:prstGeom>
      </dgm:spPr>
      <dgm:t>
        <a:bodyPr/>
        <a:lstStyle/>
        <a:p>
          <a:pPr algn="ctr"/>
          <a:r>
            <a:rPr lang="ru-RU" sz="2000" smtClean="0">
              <a:latin typeface="Franklin Gothic Book"/>
              <a:ea typeface="+mn-ea"/>
              <a:cs typeface="+mn-cs"/>
            </a:rPr>
            <a:t>Побуждение к демонстрации индивидуально-неповторимого рисунка эмоциональной экспрессии</a:t>
          </a:r>
          <a:endParaRPr lang="ru-RU" sz="2000" dirty="0">
            <a:latin typeface="Franklin Gothic Book"/>
            <a:ea typeface="+mn-ea"/>
            <a:cs typeface="+mn-cs"/>
          </a:endParaRPr>
        </a:p>
      </dgm:t>
    </dgm:pt>
    <dgm:pt modelId="{1A2CF1C6-143A-4F26-9802-582B3BF0AA1F}" type="sibTrans" cxnId="{B8E615E6-EBFC-428F-AA18-40DAAC2B8661}">
      <dgm:prSet/>
      <dgm:spPr/>
      <dgm:t>
        <a:bodyPr/>
        <a:lstStyle/>
        <a:p>
          <a:endParaRPr lang="ru-RU"/>
        </a:p>
      </dgm:t>
    </dgm:pt>
    <dgm:pt modelId="{1749AED1-BDB1-4348-B531-C4B6C059D223}" type="parTrans" cxnId="{B8E615E6-EBFC-428F-AA18-40DAAC2B8661}">
      <dgm:prSet/>
      <dgm:spPr/>
      <dgm:t>
        <a:bodyPr/>
        <a:lstStyle/>
        <a:p>
          <a:endParaRPr lang="ru-RU"/>
        </a:p>
      </dgm:t>
    </dgm:pt>
    <dgm:pt modelId="{5B237EAD-B605-4C4A-8BD4-5B81EAC9F8EC}" type="pres">
      <dgm:prSet presAssocID="{2686C0E3-0F07-4AF2-8964-5A7EF996C9F9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4581103-C13B-4FB8-8342-043DA3A428BF}" type="pres">
      <dgm:prSet presAssocID="{E7D6C069-4E75-4819-B0A8-19F5FFF9B1EF}" presName="node" presStyleLbl="node1" presStyleIdx="0" presStyleCnt="5" custScaleX="143789" custScaleY="100080" custLinFactNeighborX="-28778" custLinFactNeighborY="106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A148FA-7300-497C-97E8-2235258DE6E3}" type="pres">
      <dgm:prSet presAssocID="{6A0F8CF2-38A4-4AB6-8A08-D45C6C9B7560}" presName="sibTrans" presStyleCnt="0"/>
      <dgm:spPr/>
      <dgm:t>
        <a:bodyPr/>
        <a:lstStyle/>
        <a:p>
          <a:endParaRPr lang="ru-RU"/>
        </a:p>
      </dgm:t>
    </dgm:pt>
    <dgm:pt modelId="{94E7BDA8-D9EF-48E5-A01C-F33576046F9B}" type="pres">
      <dgm:prSet presAssocID="{D5069257-4A65-47C5-BE14-21957DD84DC8}" presName="node" presStyleLbl="node1" presStyleIdx="1" presStyleCnt="5" custScaleX="153146" custScaleY="97917" custLinFactNeighborX="29570" custLinFactNeighborY="95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ECE631D-2608-4132-8F56-CA4B89B40191}" type="pres">
      <dgm:prSet presAssocID="{D3CB5AFE-633A-447F-B1CD-822BF08822AC}" presName="sibTrans" presStyleCnt="0"/>
      <dgm:spPr/>
      <dgm:t>
        <a:bodyPr/>
        <a:lstStyle/>
        <a:p>
          <a:endParaRPr lang="ru-RU"/>
        </a:p>
      </dgm:t>
    </dgm:pt>
    <dgm:pt modelId="{9502156B-C8DF-48A0-B85C-BB445942BB2B}" type="pres">
      <dgm:prSet presAssocID="{0C5E714C-827E-4C89-B0A1-1E4AAC7D5EC6}" presName="node" presStyleLbl="node1" presStyleIdx="2" presStyleCnt="5" custScaleX="137497" custScaleY="146374" custLinFactNeighborX="-8313" custLinFactNeighborY="-75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BB2A14-3C3D-4295-A910-5969186E6159}" type="pres">
      <dgm:prSet presAssocID="{46BBFC62-A096-4C14-B938-A52DD35B2571}" presName="sibTrans" presStyleCnt="0"/>
      <dgm:spPr/>
      <dgm:t>
        <a:bodyPr/>
        <a:lstStyle/>
        <a:p>
          <a:endParaRPr lang="ru-RU"/>
        </a:p>
      </dgm:t>
    </dgm:pt>
    <dgm:pt modelId="{F08896CB-EECC-4B8B-B965-F2E9B87A5B42}" type="pres">
      <dgm:prSet presAssocID="{30DF4841-068F-4C79-9C49-EEE49BB48AEC}" presName="node" presStyleLbl="node1" presStyleIdx="3" presStyleCnt="5" custScaleX="148940" custScaleY="149897" custLinFactNeighborX="-4743" custLinFactNeighborY="-43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2DA94E-BA0B-490B-ACC5-5D9F29D1D93A}" type="pres">
      <dgm:prSet presAssocID="{1A2CF1C6-143A-4F26-9802-582B3BF0AA1F}" presName="sibTrans" presStyleCnt="0"/>
      <dgm:spPr/>
      <dgm:t>
        <a:bodyPr/>
        <a:lstStyle/>
        <a:p>
          <a:endParaRPr lang="ru-RU"/>
        </a:p>
      </dgm:t>
    </dgm:pt>
    <dgm:pt modelId="{60089F3D-B822-4740-9977-A4807313BDFE}" type="pres">
      <dgm:prSet presAssocID="{B9AAA52E-A739-4B9C-862F-3A93C906564A}" presName="node" presStyleLbl="node1" presStyleIdx="4" presStyleCnt="5" custScaleX="235923" custScaleY="7409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530CDD2-4AC6-4D67-9888-BB3A1CA04B3F}" type="presOf" srcId="{D5069257-4A65-47C5-BE14-21957DD84DC8}" destId="{94E7BDA8-D9EF-48E5-A01C-F33576046F9B}" srcOrd="0" destOrd="0" presId="urn:microsoft.com/office/officeart/2005/8/layout/default"/>
    <dgm:cxn modelId="{BB3A9E51-39D5-4008-978A-96388D5E1D74}" srcId="{2686C0E3-0F07-4AF2-8964-5A7EF996C9F9}" destId="{E7D6C069-4E75-4819-B0A8-19F5FFF9B1EF}" srcOrd="0" destOrd="0" parTransId="{0CA7A6E6-0ED8-4B54-A49E-90A0B711EB7A}" sibTransId="{6A0F8CF2-38A4-4AB6-8A08-D45C6C9B7560}"/>
    <dgm:cxn modelId="{C0F7F7EC-C7B4-46F1-A0C2-CF3FBBCA6F65}" type="presOf" srcId="{2686C0E3-0F07-4AF2-8964-5A7EF996C9F9}" destId="{5B237EAD-B605-4C4A-8BD4-5B81EAC9F8EC}" srcOrd="0" destOrd="0" presId="urn:microsoft.com/office/officeart/2005/8/layout/default"/>
    <dgm:cxn modelId="{22266AAC-9BBC-48E1-B56C-7D2A2A22177E}" srcId="{2686C0E3-0F07-4AF2-8964-5A7EF996C9F9}" destId="{D5069257-4A65-47C5-BE14-21957DD84DC8}" srcOrd="1" destOrd="0" parTransId="{823A7F9A-9628-46C6-AF06-6980E7369CC1}" sibTransId="{D3CB5AFE-633A-447F-B1CD-822BF08822AC}"/>
    <dgm:cxn modelId="{379A84BF-5857-4889-BAEA-9139448E1EAD}" type="presOf" srcId="{30DF4841-068F-4C79-9C49-EEE49BB48AEC}" destId="{F08896CB-EECC-4B8B-B965-F2E9B87A5B42}" srcOrd="0" destOrd="0" presId="urn:microsoft.com/office/officeart/2005/8/layout/default"/>
    <dgm:cxn modelId="{A502E8A4-C9C2-4EC2-8B5F-65CB17E56016}" type="presOf" srcId="{0C5E714C-827E-4C89-B0A1-1E4AAC7D5EC6}" destId="{9502156B-C8DF-48A0-B85C-BB445942BB2B}" srcOrd="0" destOrd="0" presId="urn:microsoft.com/office/officeart/2005/8/layout/default"/>
    <dgm:cxn modelId="{B8E615E6-EBFC-428F-AA18-40DAAC2B8661}" srcId="{2686C0E3-0F07-4AF2-8964-5A7EF996C9F9}" destId="{30DF4841-068F-4C79-9C49-EEE49BB48AEC}" srcOrd="3" destOrd="0" parTransId="{1749AED1-BDB1-4348-B531-C4B6C059D223}" sibTransId="{1A2CF1C6-143A-4F26-9802-582B3BF0AA1F}"/>
    <dgm:cxn modelId="{C39BD9CB-2606-4ECC-864C-DC6DE2D94461}" type="presOf" srcId="{B9AAA52E-A739-4B9C-862F-3A93C906564A}" destId="{60089F3D-B822-4740-9977-A4807313BDFE}" srcOrd="0" destOrd="0" presId="urn:microsoft.com/office/officeart/2005/8/layout/default"/>
    <dgm:cxn modelId="{C26AC80E-8E6E-4122-A84E-D41897D52AC0}" srcId="{2686C0E3-0F07-4AF2-8964-5A7EF996C9F9}" destId="{0C5E714C-827E-4C89-B0A1-1E4AAC7D5EC6}" srcOrd="2" destOrd="0" parTransId="{4846C3D5-F0C1-40B0-8E6E-32AAA4872C9D}" sibTransId="{46BBFC62-A096-4C14-B938-A52DD35B2571}"/>
    <dgm:cxn modelId="{8C610960-6D35-4EDE-8A13-718F474678A0}" type="presOf" srcId="{E7D6C069-4E75-4819-B0A8-19F5FFF9B1EF}" destId="{54581103-C13B-4FB8-8342-043DA3A428BF}" srcOrd="0" destOrd="0" presId="urn:microsoft.com/office/officeart/2005/8/layout/default"/>
    <dgm:cxn modelId="{007DD589-26CD-4878-BB7E-C1C810814077}" srcId="{2686C0E3-0F07-4AF2-8964-5A7EF996C9F9}" destId="{B9AAA52E-A739-4B9C-862F-3A93C906564A}" srcOrd="4" destOrd="0" parTransId="{8D9E53FC-8C56-44C0-B5C5-95EB9864BBE1}" sibTransId="{20987905-80B3-4025-BBEF-58F5EA898F63}"/>
    <dgm:cxn modelId="{9FE3BBD1-B7A1-4C2F-8809-011A379145A7}" type="presParOf" srcId="{5B237EAD-B605-4C4A-8BD4-5B81EAC9F8EC}" destId="{54581103-C13B-4FB8-8342-043DA3A428BF}" srcOrd="0" destOrd="0" presId="urn:microsoft.com/office/officeart/2005/8/layout/default"/>
    <dgm:cxn modelId="{FBA1DF57-B208-41D9-9BBA-A0C4E13716C7}" type="presParOf" srcId="{5B237EAD-B605-4C4A-8BD4-5B81EAC9F8EC}" destId="{F7A148FA-7300-497C-97E8-2235258DE6E3}" srcOrd="1" destOrd="0" presId="urn:microsoft.com/office/officeart/2005/8/layout/default"/>
    <dgm:cxn modelId="{F86277E6-4444-47E6-A2AD-26B82931CDD6}" type="presParOf" srcId="{5B237EAD-B605-4C4A-8BD4-5B81EAC9F8EC}" destId="{94E7BDA8-D9EF-48E5-A01C-F33576046F9B}" srcOrd="2" destOrd="0" presId="urn:microsoft.com/office/officeart/2005/8/layout/default"/>
    <dgm:cxn modelId="{7E97915A-6DDE-445F-9D6A-EB9230B16B2D}" type="presParOf" srcId="{5B237EAD-B605-4C4A-8BD4-5B81EAC9F8EC}" destId="{9ECE631D-2608-4132-8F56-CA4B89B40191}" srcOrd="3" destOrd="0" presId="urn:microsoft.com/office/officeart/2005/8/layout/default"/>
    <dgm:cxn modelId="{AFE8BAB5-7C42-4391-BA66-E71A9D4D1390}" type="presParOf" srcId="{5B237EAD-B605-4C4A-8BD4-5B81EAC9F8EC}" destId="{9502156B-C8DF-48A0-B85C-BB445942BB2B}" srcOrd="4" destOrd="0" presId="urn:microsoft.com/office/officeart/2005/8/layout/default"/>
    <dgm:cxn modelId="{3ADFBCC6-F9F1-43E5-BF61-152DD540AA00}" type="presParOf" srcId="{5B237EAD-B605-4C4A-8BD4-5B81EAC9F8EC}" destId="{3EBB2A14-3C3D-4295-A910-5969186E6159}" srcOrd="5" destOrd="0" presId="urn:microsoft.com/office/officeart/2005/8/layout/default"/>
    <dgm:cxn modelId="{82CF583D-9DF8-454C-B896-259DDE02267C}" type="presParOf" srcId="{5B237EAD-B605-4C4A-8BD4-5B81EAC9F8EC}" destId="{F08896CB-EECC-4B8B-B965-F2E9B87A5B42}" srcOrd="6" destOrd="0" presId="urn:microsoft.com/office/officeart/2005/8/layout/default"/>
    <dgm:cxn modelId="{CD005B9D-BCBE-475B-987E-EB2C30462734}" type="presParOf" srcId="{5B237EAD-B605-4C4A-8BD4-5B81EAC9F8EC}" destId="{572DA94E-BA0B-490B-ACC5-5D9F29D1D93A}" srcOrd="7" destOrd="0" presId="urn:microsoft.com/office/officeart/2005/8/layout/default"/>
    <dgm:cxn modelId="{35982058-6798-4D8D-B601-34EB3E3E3AAD}" type="presParOf" srcId="{5B237EAD-B605-4C4A-8BD4-5B81EAC9F8EC}" destId="{60089F3D-B822-4740-9977-A4807313BDFE}" srcOrd="8" destOrd="0" presId="urn:microsoft.com/office/officeart/2005/8/layout/default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F23D563-F662-464F-AEBE-F3388FD2CC42}" type="doc">
      <dgm:prSet loTypeId="urn:microsoft.com/office/officeart/2005/8/layout/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DDCB9724-A68A-4E76-B8DC-81D081DA3100}">
      <dgm:prSet phldrT="[Текст]" custT="1"/>
      <dgm:spPr/>
      <dgm:t>
        <a:bodyPr/>
        <a:lstStyle/>
        <a:p>
          <a:r>
            <a:rPr lang="ru-RU" sz="2400" dirty="0" smtClean="0"/>
            <a:t>Игровая драматизация (Л.П. Стрелкова, </a:t>
          </a:r>
        </a:p>
        <a:p>
          <a:r>
            <a:rPr lang="ru-RU" sz="2400" dirty="0" smtClean="0"/>
            <a:t>Н.А. Сорокина)</a:t>
          </a:r>
          <a:endParaRPr lang="ru-RU" sz="2400" dirty="0"/>
        </a:p>
      </dgm:t>
    </dgm:pt>
    <dgm:pt modelId="{241B2C80-4FAE-4AB7-85AF-8B30DBCBDAF2}" type="parTrans" cxnId="{1D1D7ED4-771C-4BD9-B99B-726AB0946D27}">
      <dgm:prSet/>
      <dgm:spPr/>
      <dgm:t>
        <a:bodyPr/>
        <a:lstStyle/>
        <a:p>
          <a:endParaRPr lang="ru-RU"/>
        </a:p>
      </dgm:t>
    </dgm:pt>
    <dgm:pt modelId="{F063F905-C8DF-402F-9EF5-E5B07C73A70B}" type="sibTrans" cxnId="{1D1D7ED4-771C-4BD9-B99B-726AB0946D27}">
      <dgm:prSet/>
      <dgm:spPr/>
      <dgm:t>
        <a:bodyPr/>
        <a:lstStyle/>
        <a:p>
          <a:endParaRPr lang="ru-RU"/>
        </a:p>
      </dgm:t>
    </dgm:pt>
    <dgm:pt modelId="{C83271A8-0393-4303-AFFF-CCB22961F2E5}">
      <dgm:prSet phldrT="[Текст]" custT="1"/>
      <dgm:spPr/>
      <dgm:t>
        <a:bodyPr/>
        <a:lstStyle/>
        <a:p>
          <a:r>
            <a:rPr lang="ru-RU" sz="2400" dirty="0" smtClean="0"/>
            <a:t>Игровая </a:t>
          </a:r>
          <a:r>
            <a:rPr lang="ru-RU" sz="2400" dirty="0" err="1" smtClean="0"/>
            <a:t>психогимнастика</a:t>
          </a:r>
          <a:r>
            <a:rPr lang="ru-RU" sz="2400" dirty="0" smtClean="0"/>
            <a:t> (М.И. Чистякова)</a:t>
          </a:r>
          <a:endParaRPr lang="ru-RU" sz="2400" dirty="0"/>
        </a:p>
      </dgm:t>
    </dgm:pt>
    <dgm:pt modelId="{942FED2D-A611-48E5-8CD8-0A459DE91626}" type="parTrans" cxnId="{71987CE7-3D58-4C6E-B77A-D07192F5B56B}">
      <dgm:prSet/>
      <dgm:spPr/>
      <dgm:t>
        <a:bodyPr/>
        <a:lstStyle/>
        <a:p>
          <a:endParaRPr lang="ru-RU"/>
        </a:p>
      </dgm:t>
    </dgm:pt>
    <dgm:pt modelId="{3D9D3A89-F5EF-4F17-9CE2-83A298309299}" type="sibTrans" cxnId="{71987CE7-3D58-4C6E-B77A-D07192F5B56B}">
      <dgm:prSet/>
      <dgm:spPr/>
      <dgm:t>
        <a:bodyPr/>
        <a:lstStyle/>
        <a:p>
          <a:endParaRPr lang="ru-RU"/>
        </a:p>
      </dgm:t>
    </dgm:pt>
    <dgm:pt modelId="{EF9CF64C-923A-48C9-B352-8AC77B8B4FE9}">
      <dgm:prSet phldrT="[Текст]" custT="1"/>
      <dgm:spPr/>
      <dgm:t>
        <a:bodyPr/>
        <a:lstStyle/>
        <a:p>
          <a:r>
            <a:rPr lang="ru-RU" sz="2400" dirty="0" smtClean="0"/>
            <a:t>Игровые драматизации (Г. </a:t>
          </a:r>
          <a:r>
            <a:rPr lang="ru-RU" sz="2400" dirty="0" err="1" smtClean="0"/>
            <a:t>Барднер</a:t>
          </a:r>
          <a:r>
            <a:rPr lang="ru-RU" sz="2400" dirty="0" smtClean="0"/>
            <a:t>, И.П. Воропаева)</a:t>
          </a:r>
          <a:endParaRPr lang="ru-RU" sz="2400" dirty="0"/>
        </a:p>
      </dgm:t>
    </dgm:pt>
    <dgm:pt modelId="{4A7E6FF5-3AF8-4332-9E06-5478759CB101}" type="parTrans" cxnId="{C16A59F6-1DB4-4519-8692-3C9DCD37F46F}">
      <dgm:prSet/>
      <dgm:spPr/>
      <dgm:t>
        <a:bodyPr/>
        <a:lstStyle/>
        <a:p>
          <a:endParaRPr lang="ru-RU"/>
        </a:p>
      </dgm:t>
    </dgm:pt>
    <dgm:pt modelId="{C4483555-5D38-48A1-B579-1EC709D528B1}" type="sibTrans" cxnId="{C16A59F6-1DB4-4519-8692-3C9DCD37F46F}">
      <dgm:prSet/>
      <dgm:spPr/>
      <dgm:t>
        <a:bodyPr/>
        <a:lstStyle/>
        <a:p>
          <a:endParaRPr lang="ru-RU"/>
        </a:p>
      </dgm:t>
    </dgm:pt>
    <dgm:pt modelId="{71DE6C59-5E34-4120-A8F9-991879C9C7CB}" type="pres">
      <dgm:prSet presAssocID="{1F23D563-F662-464F-AEBE-F3388FD2CC4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0B73FFB-F28A-4DE8-A715-979B24AC7C2D}" type="pres">
      <dgm:prSet presAssocID="{DDCB9724-A68A-4E76-B8DC-81D081DA3100}" presName="parentLin" presStyleCnt="0"/>
      <dgm:spPr/>
    </dgm:pt>
    <dgm:pt modelId="{08D5629B-2806-4921-B342-1B13E0E5624C}" type="pres">
      <dgm:prSet presAssocID="{DDCB9724-A68A-4E76-B8DC-81D081DA3100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16685CAA-310F-47EE-8231-C7F64FB35E6D}" type="pres">
      <dgm:prSet presAssocID="{DDCB9724-A68A-4E76-B8DC-81D081DA3100}" presName="parentText" presStyleLbl="node1" presStyleIdx="0" presStyleCnt="3" custScaleX="112500" custScaleY="7706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54CCB8-DAA1-47CE-B0E5-05E600B6C526}" type="pres">
      <dgm:prSet presAssocID="{DDCB9724-A68A-4E76-B8DC-81D081DA3100}" presName="negativeSpace" presStyleCnt="0"/>
      <dgm:spPr/>
    </dgm:pt>
    <dgm:pt modelId="{9C094AA1-0DF0-45E3-88BC-F57D9DF3547B}" type="pres">
      <dgm:prSet presAssocID="{DDCB9724-A68A-4E76-B8DC-81D081DA3100}" presName="childText" presStyleLbl="conFgAcc1" presStyleIdx="0" presStyleCnt="3">
        <dgm:presLayoutVars>
          <dgm:bulletEnabled val="1"/>
        </dgm:presLayoutVars>
      </dgm:prSet>
      <dgm:spPr/>
    </dgm:pt>
    <dgm:pt modelId="{5B27D6A3-33C3-4A4E-B42D-129331AFDB5F}" type="pres">
      <dgm:prSet presAssocID="{F063F905-C8DF-402F-9EF5-E5B07C73A70B}" presName="spaceBetweenRectangles" presStyleCnt="0"/>
      <dgm:spPr/>
    </dgm:pt>
    <dgm:pt modelId="{BBC03AB1-EE23-49E6-9C10-A0F2CF05A2CA}" type="pres">
      <dgm:prSet presAssocID="{C83271A8-0393-4303-AFFF-CCB22961F2E5}" presName="parentLin" presStyleCnt="0"/>
      <dgm:spPr/>
    </dgm:pt>
    <dgm:pt modelId="{C6013BC7-498E-47B8-AB99-0C66F55D4567}" type="pres">
      <dgm:prSet presAssocID="{C83271A8-0393-4303-AFFF-CCB22961F2E5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59218E41-DAD5-46C9-AECE-AC79958613B2}" type="pres">
      <dgm:prSet presAssocID="{C83271A8-0393-4303-AFFF-CCB22961F2E5}" presName="parentText" presStyleLbl="node1" presStyleIdx="1" presStyleCnt="3" custScaleX="113570" custScaleY="7800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F28BAE-B22B-4855-B3E1-C2F364021A51}" type="pres">
      <dgm:prSet presAssocID="{C83271A8-0393-4303-AFFF-CCB22961F2E5}" presName="negativeSpace" presStyleCnt="0"/>
      <dgm:spPr/>
    </dgm:pt>
    <dgm:pt modelId="{34657BB3-EE27-4DEF-B5F4-A9B5012438A4}" type="pres">
      <dgm:prSet presAssocID="{C83271A8-0393-4303-AFFF-CCB22961F2E5}" presName="childText" presStyleLbl="conFgAcc1" presStyleIdx="1" presStyleCnt="3">
        <dgm:presLayoutVars>
          <dgm:bulletEnabled val="1"/>
        </dgm:presLayoutVars>
      </dgm:prSet>
      <dgm:spPr/>
    </dgm:pt>
    <dgm:pt modelId="{B1552B40-8773-4CFE-B94F-7FAC413AD84F}" type="pres">
      <dgm:prSet presAssocID="{3D9D3A89-F5EF-4F17-9CE2-83A298309299}" presName="spaceBetweenRectangles" presStyleCnt="0"/>
      <dgm:spPr/>
    </dgm:pt>
    <dgm:pt modelId="{0737D639-A0E2-4D20-96E1-3C096659ABBC}" type="pres">
      <dgm:prSet presAssocID="{EF9CF64C-923A-48C9-B352-8AC77B8B4FE9}" presName="parentLin" presStyleCnt="0"/>
      <dgm:spPr/>
    </dgm:pt>
    <dgm:pt modelId="{16176A72-6356-46C8-B6FB-DAC8F16847D6}" type="pres">
      <dgm:prSet presAssocID="{EF9CF64C-923A-48C9-B352-8AC77B8B4FE9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F53BF811-997D-4E39-888B-5256C435CFAC}" type="pres">
      <dgm:prSet presAssocID="{EF9CF64C-923A-48C9-B352-8AC77B8B4FE9}" presName="parentText" presStyleLbl="node1" presStyleIdx="2" presStyleCnt="3" custScaleX="113570" custScaleY="7283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3B7D4F-E4D1-461F-93F7-1A45CA92E453}" type="pres">
      <dgm:prSet presAssocID="{EF9CF64C-923A-48C9-B352-8AC77B8B4FE9}" presName="negativeSpace" presStyleCnt="0"/>
      <dgm:spPr/>
    </dgm:pt>
    <dgm:pt modelId="{E19AED35-78F7-4AFE-97D7-9BB55EAD40AA}" type="pres">
      <dgm:prSet presAssocID="{EF9CF64C-923A-48C9-B352-8AC77B8B4FE9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B255741E-E84E-47B9-83D9-EFD96549486F}" type="presOf" srcId="{EF9CF64C-923A-48C9-B352-8AC77B8B4FE9}" destId="{F53BF811-997D-4E39-888B-5256C435CFAC}" srcOrd="1" destOrd="0" presId="urn:microsoft.com/office/officeart/2005/8/layout/list1"/>
    <dgm:cxn modelId="{67C61EE7-F1C3-4037-B640-4AA9364318BE}" type="presOf" srcId="{C83271A8-0393-4303-AFFF-CCB22961F2E5}" destId="{59218E41-DAD5-46C9-AECE-AC79958613B2}" srcOrd="1" destOrd="0" presId="urn:microsoft.com/office/officeart/2005/8/layout/list1"/>
    <dgm:cxn modelId="{1D1D7ED4-771C-4BD9-B99B-726AB0946D27}" srcId="{1F23D563-F662-464F-AEBE-F3388FD2CC42}" destId="{DDCB9724-A68A-4E76-B8DC-81D081DA3100}" srcOrd="0" destOrd="0" parTransId="{241B2C80-4FAE-4AB7-85AF-8B30DBCBDAF2}" sibTransId="{F063F905-C8DF-402F-9EF5-E5B07C73A70B}"/>
    <dgm:cxn modelId="{C16A59F6-1DB4-4519-8692-3C9DCD37F46F}" srcId="{1F23D563-F662-464F-AEBE-F3388FD2CC42}" destId="{EF9CF64C-923A-48C9-B352-8AC77B8B4FE9}" srcOrd="2" destOrd="0" parTransId="{4A7E6FF5-3AF8-4332-9E06-5478759CB101}" sibTransId="{C4483555-5D38-48A1-B579-1EC709D528B1}"/>
    <dgm:cxn modelId="{2C8BD6CF-2899-4090-9B4A-BD440148A2D6}" type="presOf" srcId="{DDCB9724-A68A-4E76-B8DC-81D081DA3100}" destId="{08D5629B-2806-4921-B342-1B13E0E5624C}" srcOrd="0" destOrd="0" presId="urn:microsoft.com/office/officeart/2005/8/layout/list1"/>
    <dgm:cxn modelId="{71C338B4-6020-4E49-A793-55C56E7F8525}" type="presOf" srcId="{DDCB9724-A68A-4E76-B8DC-81D081DA3100}" destId="{16685CAA-310F-47EE-8231-C7F64FB35E6D}" srcOrd="1" destOrd="0" presId="urn:microsoft.com/office/officeart/2005/8/layout/list1"/>
    <dgm:cxn modelId="{93605FC4-A646-4319-8BFC-D3718F405D40}" type="presOf" srcId="{1F23D563-F662-464F-AEBE-F3388FD2CC42}" destId="{71DE6C59-5E34-4120-A8F9-991879C9C7CB}" srcOrd="0" destOrd="0" presId="urn:microsoft.com/office/officeart/2005/8/layout/list1"/>
    <dgm:cxn modelId="{71987CE7-3D58-4C6E-B77A-D07192F5B56B}" srcId="{1F23D563-F662-464F-AEBE-F3388FD2CC42}" destId="{C83271A8-0393-4303-AFFF-CCB22961F2E5}" srcOrd="1" destOrd="0" parTransId="{942FED2D-A611-48E5-8CD8-0A459DE91626}" sibTransId="{3D9D3A89-F5EF-4F17-9CE2-83A298309299}"/>
    <dgm:cxn modelId="{5E1BC52E-F0DC-4F61-96A6-080AEEE2FB2B}" type="presOf" srcId="{EF9CF64C-923A-48C9-B352-8AC77B8B4FE9}" destId="{16176A72-6356-46C8-B6FB-DAC8F16847D6}" srcOrd="0" destOrd="0" presId="urn:microsoft.com/office/officeart/2005/8/layout/list1"/>
    <dgm:cxn modelId="{4D582855-8543-429B-B6D4-CE2E8C843D09}" type="presOf" srcId="{C83271A8-0393-4303-AFFF-CCB22961F2E5}" destId="{C6013BC7-498E-47B8-AB99-0C66F55D4567}" srcOrd="0" destOrd="0" presId="urn:microsoft.com/office/officeart/2005/8/layout/list1"/>
    <dgm:cxn modelId="{D9BBF56F-1729-4B34-A200-C01B2CD9EE12}" type="presParOf" srcId="{71DE6C59-5E34-4120-A8F9-991879C9C7CB}" destId="{50B73FFB-F28A-4DE8-A715-979B24AC7C2D}" srcOrd="0" destOrd="0" presId="urn:microsoft.com/office/officeart/2005/8/layout/list1"/>
    <dgm:cxn modelId="{5A19E457-FFC4-45E8-A829-B40F91279E2A}" type="presParOf" srcId="{50B73FFB-F28A-4DE8-A715-979B24AC7C2D}" destId="{08D5629B-2806-4921-B342-1B13E0E5624C}" srcOrd="0" destOrd="0" presId="urn:microsoft.com/office/officeart/2005/8/layout/list1"/>
    <dgm:cxn modelId="{8969862A-400A-4930-9F3F-84A1E1A2BF9C}" type="presParOf" srcId="{50B73FFB-F28A-4DE8-A715-979B24AC7C2D}" destId="{16685CAA-310F-47EE-8231-C7F64FB35E6D}" srcOrd="1" destOrd="0" presId="urn:microsoft.com/office/officeart/2005/8/layout/list1"/>
    <dgm:cxn modelId="{84B5AEC9-AFCD-43AD-B452-D2D1BDBC5969}" type="presParOf" srcId="{71DE6C59-5E34-4120-A8F9-991879C9C7CB}" destId="{8854CCB8-DAA1-47CE-B0E5-05E600B6C526}" srcOrd="1" destOrd="0" presId="urn:microsoft.com/office/officeart/2005/8/layout/list1"/>
    <dgm:cxn modelId="{978F8D3A-7CAC-406D-AE94-8539C79B25E6}" type="presParOf" srcId="{71DE6C59-5E34-4120-A8F9-991879C9C7CB}" destId="{9C094AA1-0DF0-45E3-88BC-F57D9DF3547B}" srcOrd="2" destOrd="0" presId="urn:microsoft.com/office/officeart/2005/8/layout/list1"/>
    <dgm:cxn modelId="{4158FADC-B86D-4F0B-A917-152A0EFA086C}" type="presParOf" srcId="{71DE6C59-5E34-4120-A8F9-991879C9C7CB}" destId="{5B27D6A3-33C3-4A4E-B42D-129331AFDB5F}" srcOrd="3" destOrd="0" presId="urn:microsoft.com/office/officeart/2005/8/layout/list1"/>
    <dgm:cxn modelId="{1D259F08-5D70-44B7-8CE1-8DC195F50B72}" type="presParOf" srcId="{71DE6C59-5E34-4120-A8F9-991879C9C7CB}" destId="{BBC03AB1-EE23-49E6-9C10-A0F2CF05A2CA}" srcOrd="4" destOrd="0" presId="urn:microsoft.com/office/officeart/2005/8/layout/list1"/>
    <dgm:cxn modelId="{9BC0CB0D-A987-42E7-AC3B-F0EA0DBC1D76}" type="presParOf" srcId="{BBC03AB1-EE23-49E6-9C10-A0F2CF05A2CA}" destId="{C6013BC7-498E-47B8-AB99-0C66F55D4567}" srcOrd="0" destOrd="0" presId="urn:microsoft.com/office/officeart/2005/8/layout/list1"/>
    <dgm:cxn modelId="{390B5151-A088-4353-9954-FFC7B4EB0E44}" type="presParOf" srcId="{BBC03AB1-EE23-49E6-9C10-A0F2CF05A2CA}" destId="{59218E41-DAD5-46C9-AECE-AC79958613B2}" srcOrd="1" destOrd="0" presId="urn:microsoft.com/office/officeart/2005/8/layout/list1"/>
    <dgm:cxn modelId="{419F2226-A741-4775-B89C-5CB763E52B53}" type="presParOf" srcId="{71DE6C59-5E34-4120-A8F9-991879C9C7CB}" destId="{D0F28BAE-B22B-4855-B3E1-C2F364021A51}" srcOrd="5" destOrd="0" presId="urn:microsoft.com/office/officeart/2005/8/layout/list1"/>
    <dgm:cxn modelId="{2A757171-DC14-4CE3-ABAB-DF5F54F910AA}" type="presParOf" srcId="{71DE6C59-5E34-4120-A8F9-991879C9C7CB}" destId="{34657BB3-EE27-4DEF-B5F4-A9B5012438A4}" srcOrd="6" destOrd="0" presId="urn:microsoft.com/office/officeart/2005/8/layout/list1"/>
    <dgm:cxn modelId="{F5E1EFE8-37C8-4D05-90A3-7D71553DE429}" type="presParOf" srcId="{71DE6C59-5E34-4120-A8F9-991879C9C7CB}" destId="{B1552B40-8773-4CFE-B94F-7FAC413AD84F}" srcOrd="7" destOrd="0" presId="urn:microsoft.com/office/officeart/2005/8/layout/list1"/>
    <dgm:cxn modelId="{006C7A8E-F828-4D67-B9F8-85F2A296F531}" type="presParOf" srcId="{71DE6C59-5E34-4120-A8F9-991879C9C7CB}" destId="{0737D639-A0E2-4D20-96E1-3C096659ABBC}" srcOrd="8" destOrd="0" presId="urn:microsoft.com/office/officeart/2005/8/layout/list1"/>
    <dgm:cxn modelId="{926B4B06-B538-4CE4-9D7F-FD90048EA71C}" type="presParOf" srcId="{0737D639-A0E2-4D20-96E1-3C096659ABBC}" destId="{16176A72-6356-46C8-B6FB-DAC8F16847D6}" srcOrd="0" destOrd="0" presId="urn:microsoft.com/office/officeart/2005/8/layout/list1"/>
    <dgm:cxn modelId="{BE9CAED3-4E59-4015-8D01-631D55450F03}" type="presParOf" srcId="{0737D639-A0E2-4D20-96E1-3C096659ABBC}" destId="{F53BF811-997D-4E39-888B-5256C435CFAC}" srcOrd="1" destOrd="0" presId="urn:microsoft.com/office/officeart/2005/8/layout/list1"/>
    <dgm:cxn modelId="{9891FE05-E049-4FD9-971E-87603B3371B2}" type="presParOf" srcId="{71DE6C59-5E34-4120-A8F9-991879C9C7CB}" destId="{A83B7D4F-E4D1-461F-93F7-1A45CA92E453}" srcOrd="9" destOrd="0" presId="urn:microsoft.com/office/officeart/2005/8/layout/list1"/>
    <dgm:cxn modelId="{4EA66A92-19EB-428E-A6E9-8C7D104B95D0}" type="presParOf" srcId="{71DE6C59-5E34-4120-A8F9-991879C9C7CB}" destId="{E19AED35-78F7-4AFE-97D7-9BB55EAD40AA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9C1920-95EA-4AAE-8B85-209B8A770AF1}">
      <dsp:nvSpPr>
        <dsp:cNvPr id="0" name=""/>
        <dsp:cNvSpPr/>
      </dsp:nvSpPr>
      <dsp:spPr>
        <a:xfrm>
          <a:off x="-5116992" y="-783865"/>
          <a:ext cx="6093694" cy="6093694"/>
        </a:xfrm>
        <a:prstGeom prst="blockArc">
          <a:avLst>
            <a:gd name="adj1" fmla="val 18900000"/>
            <a:gd name="adj2" fmla="val 2700000"/>
            <a:gd name="adj3" fmla="val 354"/>
          </a:avLst>
        </a:pr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41AD5A6-D9AB-4F32-947B-AE7C9F786574}">
      <dsp:nvSpPr>
        <dsp:cNvPr id="0" name=""/>
        <dsp:cNvSpPr/>
      </dsp:nvSpPr>
      <dsp:spPr>
        <a:xfrm>
          <a:off x="427226" y="282782"/>
          <a:ext cx="7739890" cy="56592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9204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художественные (народные и авторские) сказки</a:t>
          </a:r>
          <a:endParaRPr lang="ru-RU" sz="2000" kern="1200" dirty="0"/>
        </a:p>
      </dsp:txBody>
      <dsp:txXfrm>
        <a:off x="427226" y="282782"/>
        <a:ext cx="7739890" cy="565926"/>
      </dsp:txXfrm>
    </dsp:sp>
    <dsp:sp modelId="{FD85ADC9-C9F1-4C02-8A78-3B2B76D6E644}">
      <dsp:nvSpPr>
        <dsp:cNvPr id="0" name=""/>
        <dsp:cNvSpPr/>
      </dsp:nvSpPr>
      <dsp:spPr>
        <a:xfrm>
          <a:off x="73522" y="212041"/>
          <a:ext cx="707408" cy="70740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196E478-F608-4F0C-A393-43E4C7307DDF}">
      <dsp:nvSpPr>
        <dsp:cNvPr id="0" name=""/>
        <dsp:cNvSpPr/>
      </dsp:nvSpPr>
      <dsp:spPr>
        <a:xfrm>
          <a:off x="832752" y="1131400"/>
          <a:ext cx="7334364" cy="565926"/>
        </a:xfrm>
        <a:prstGeom prst="rect">
          <a:avLst/>
        </a:prstGeom>
        <a:solidFill>
          <a:schemeClr val="accent2">
            <a:hueOff val="1170380"/>
            <a:satOff val="-1460"/>
            <a:lumOff val="34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9204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психотерапевтические сказки</a:t>
          </a:r>
          <a:endParaRPr lang="ru-RU" sz="2000" kern="1200" dirty="0"/>
        </a:p>
      </dsp:txBody>
      <dsp:txXfrm>
        <a:off x="832752" y="1131400"/>
        <a:ext cx="7334364" cy="565926"/>
      </dsp:txXfrm>
    </dsp:sp>
    <dsp:sp modelId="{4F73476E-AB1F-44F5-803A-8EF5DAC29B60}">
      <dsp:nvSpPr>
        <dsp:cNvPr id="0" name=""/>
        <dsp:cNvSpPr/>
      </dsp:nvSpPr>
      <dsp:spPr>
        <a:xfrm>
          <a:off x="479048" y="1060659"/>
          <a:ext cx="707408" cy="70740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1170380"/>
              <a:satOff val="-1460"/>
              <a:lumOff val="34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076FD2F-63FE-40E4-B183-DF1C4466F05D}">
      <dsp:nvSpPr>
        <dsp:cNvPr id="0" name=""/>
        <dsp:cNvSpPr/>
      </dsp:nvSpPr>
      <dsp:spPr>
        <a:xfrm>
          <a:off x="957216" y="1980018"/>
          <a:ext cx="7209900" cy="565926"/>
        </a:xfrm>
        <a:prstGeom prst="rect">
          <a:avLst/>
        </a:prstGeom>
        <a:solidFill>
          <a:schemeClr val="accent2">
            <a:hueOff val="2340759"/>
            <a:satOff val="-2919"/>
            <a:lumOff val="68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9204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дидактические сказки</a:t>
          </a:r>
          <a:endParaRPr lang="ru-RU" sz="2000" kern="1200" dirty="0"/>
        </a:p>
      </dsp:txBody>
      <dsp:txXfrm>
        <a:off x="957216" y="1980018"/>
        <a:ext cx="7209900" cy="565926"/>
      </dsp:txXfrm>
    </dsp:sp>
    <dsp:sp modelId="{6B340D20-2636-4327-8CD7-29E311369586}">
      <dsp:nvSpPr>
        <dsp:cNvPr id="0" name=""/>
        <dsp:cNvSpPr/>
      </dsp:nvSpPr>
      <dsp:spPr>
        <a:xfrm>
          <a:off x="603512" y="1909277"/>
          <a:ext cx="707408" cy="70740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2340759"/>
              <a:satOff val="-2919"/>
              <a:lumOff val="68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806CA46-00A1-4D5D-BE7A-64A142EE2FB2}">
      <dsp:nvSpPr>
        <dsp:cNvPr id="0" name=""/>
        <dsp:cNvSpPr/>
      </dsp:nvSpPr>
      <dsp:spPr>
        <a:xfrm>
          <a:off x="832752" y="2828636"/>
          <a:ext cx="7334364" cy="565926"/>
        </a:xfrm>
        <a:prstGeom prst="rect">
          <a:avLst/>
        </a:prstGeom>
        <a:solidFill>
          <a:schemeClr val="accent2">
            <a:hueOff val="3511139"/>
            <a:satOff val="-4379"/>
            <a:lumOff val="103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9204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медитативные сказки</a:t>
          </a:r>
          <a:endParaRPr lang="ru-RU" sz="2000" kern="1200" dirty="0"/>
        </a:p>
      </dsp:txBody>
      <dsp:txXfrm>
        <a:off x="832752" y="2828636"/>
        <a:ext cx="7334364" cy="565926"/>
      </dsp:txXfrm>
    </dsp:sp>
    <dsp:sp modelId="{E468A81E-4240-41EF-97D5-A1F564CEC351}">
      <dsp:nvSpPr>
        <dsp:cNvPr id="0" name=""/>
        <dsp:cNvSpPr/>
      </dsp:nvSpPr>
      <dsp:spPr>
        <a:xfrm>
          <a:off x="479048" y="2757895"/>
          <a:ext cx="707408" cy="70740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3511139"/>
              <a:satOff val="-4379"/>
              <a:lumOff val="103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45820F4-6BE8-4176-A2EB-C8E78E40D712}">
      <dsp:nvSpPr>
        <dsp:cNvPr id="0" name=""/>
        <dsp:cNvSpPr/>
      </dsp:nvSpPr>
      <dsp:spPr>
        <a:xfrm>
          <a:off x="427226" y="3677254"/>
          <a:ext cx="7739890" cy="565926"/>
        </a:xfrm>
        <a:prstGeom prst="rect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9204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err="1" smtClean="0"/>
            <a:t>психокоррекционные</a:t>
          </a:r>
          <a:r>
            <a:rPr lang="ru-RU" sz="2000" kern="1200" dirty="0" smtClean="0"/>
            <a:t> сказки  или психотерапевтические истории</a:t>
          </a:r>
          <a:endParaRPr lang="ru-RU" sz="2000" kern="1200" dirty="0"/>
        </a:p>
      </dsp:txBody>
      <dsp:txXfrm>
        <a:off x="427226" y="3677254"/>
        <a:ext cx="7739890" cy="565926"/>
      </dsp:txXfrm>
    </dsp:sp>
    <dsp:sp modelId="{32700DEC-6F75-4F30-847F-0D9903EC138E}">
      <dsp:nvSpPr>
        <dsp:cNvPr id="0" name=""/>
        <dsp:cNvSpPr/>
      </dsp:nvSpPr>
      <dsp:spPr>
        <a:xfrm>
          <a:off x="73522" y="3606513"/>
          <a:ext cx="707408" cy="70740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4681519"/>
              <a:satOff val="-5839"/>
              <a:lumOff val="137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E54DC2-2444-4E02-AC01-FB6F5862D0D4}">
      <dsp:nvSpPr>
        <dsp:cNvPr id="0" name=""/>
        <dsp:cNvSpPr/>
      </dsp:nvSpPr>
      <dsp:spPr>
        <a:xfrm>
          <a:off x="1512371" y="0"/>
          <a:ext cx="4525963" cy="4525963"/>
        </a:xfrm>
        <a:prstGeom prst="triangl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BD4FF02-975D-4AEF-88EC-9D8E5DA7D3B1}">
      <dsp:nvSpPr>
        <dsp:cNvPr id="0" name=""/>
        <dsp:cNvSpPr/>
      </dsp:nvSpPr>
      <dsp:spPr>
        <a:xfrm>
          <a:off x="3775352" y="453038"/>
          <a:ext cx="2941875" cy="45966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Ритуал «входа в сказку» настрой</a:t>
          </a:r>
          <a:endParaRPr lang="ru-RU" sz="1800" kern="1200" dirty="0"/>
        </a:p>
      </dsp:txBody>
      <dsp:txXfrm>
        <a:off x="3797791" y="475477"/>
        <a:ext cx="2896997" cy="414790"/>
      </dsp:txXfrm>
    </dsp:sp>
    <dsp:sp modelId="{66B8E34A-5E7E-4EB7-BDEB-907F4FEC10ED}">
      <dsp:nvSpPr>
        <dsp:cNvPr id="0" name=""/>
        <dsp:cNvSpPr/>
      </dsp:nvSpPr>
      <dsp:spPr>
        <a:xfrm>
          <a:off x="3775352" y="970164"/>
          <a:ext cx="2941875" cy="45966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1655646"/>
              <a:satOff val="6635"/>
              <a:lumOff val="143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Повторение</a:t>
          </a:r>
          <a:endParaRPr lang="ru-RU" sz="1800" kern="1200" dirty="0"/>
        </a:p>
      </dsp:txBody>
      <dsp:txXfrm>
        <a:off x="3797791" y="992603"/>
        <a:ext cx="2896997" cy="414790"/>
      </dsp:txXfrm>
    </dsp:sp>
    <dsp:sp modelId="{5FD7E55C-C9F3-468F-9433-40AA61866DC0}">
      <dsp:nvSpPr>
        <dsp:cNvPr id="0" name=""/>
        <dsp:cNvSpPr/>
      </dsp:nvSpPr>
      <dsp:spPr>
        <a:xfrm>
          <a:off x="3775352" y="1487291"/>
          <a:ext cx="2941875" cy="45966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3311292"/>
              <a:satOff val="13270"/>
              <a:lumOff val="287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smtClean="0"/>
            <a:t>Расширение</a:t>
          </a:r>
          <a:endParaRPr lang="ru-RU" sz="1800" kern="1200"/>
        </a:p>
      </dsp:txBody>
      <dsp:txXfrm>
        <a:off x="3797791" y="1509730"/>
        <a:ext cx="2896997" cy="414790"/>
      </dsp:txXfrm>
    </dsp:sp>
    <dsp:sp modelId="{F431DF87-F16C-4435-A17E-14A3E4B29729}">
      <dsp:nvSpPr>
        <dsp:cNvPr id="0" name=""/>
        <dsp:cNvSpPr/>
      </dsp:nvSpPr>
      <dsp:spPr>
        <a:xfrm>
          <a:off x="3775352" y="2004418"/>
          <a:ext cx="2941875" cy="45966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Закрепление</a:t>
          </a:r>
          <a:endParaRPr lang="ru-RU" sz="1800" kern="1200" dirty="0"/>
        </a:p>
      </dsp:txBody>
      <dsp:txXfrm>
        <a:off x="3797791" y="2026857"/>
        <a:ext cx="2896997" cy="414790"/>
      </dsp:txXfrm>
    </dsp:sp>
    <dsp:sp modelId="{A18BA5F1-C826-425C-8D07-A40035FCB574}">
      <dsp:nvSpPr>
        <dsp:cNvPr id="0" name=""/>
        <dsp:cNvSpPr/>
      </dsp:nvSpPr>
      <dsp:spPr>
        <a:xfrm>
          <a:off x="3775352" y="2521544"/>
          <a:ext cx="2941875" cy="45966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6622584"/>
              <a:satOff val="26541"/>
              <a:lumOff val="575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 Интеграция</a:t>
          </a:r>
        </a:p>
      </dsp:txBody>
      <dsp:txXfrm>
        <a:off x="3797791" y="2543983"/>
        <a:ext cx="2896997" cy="414790"/>
      </dsp:txXfrm>
    </dsp:sp>
    <dsp:sp modelId="{DC3BD2DF-128E-4FF1-AD8E-EDDE80664BDD}">
      <dsp:nvSpPr>
        <dsp:cNvPr id="0" name=""/>
        <dsp:cNvSpPr/>
      </dsp:nvSpPr>
      <dsp:spPr>
        <a:xfrm>
          <a:off x="3775352" y="3038671"/>
          <a:ext cx="2941875" cy="45966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8278230"/>
              <a:satOff val="33176"/>
              <a:lumOff val="719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err="1" smtClean="0"/>
            <a:t>Резюмирование</a:t>
          </a:r>
          <a:endParaRPr lang="ru-RU" sz="1800" kern="1200" dirty="0" smtClean="0"/>
        </a:p>
      </dsp:txBody>
      <dsp:txXfrm>
        <a:off x="3797791" y="3061110"/>
        <a:ext cx="2896997" cy="414790"/>
      </dsp:txXfrm>
    </dsp:sp>
    <dsp:sp modelId="{F3D78B74-5895-4B6F-B7E9-35E0E6577C2B}">
      <dsp:nvSpPr>
        <dsp:cNvPr id="0" name=""/>
        <dsp:cNvSpPr/>
      </dsp:nvSpPr>
      <dsp:spPr>
        <a:xfrm>
          <a:off x="3775352" y="3555798"/>
          <a:ext cx="2941875" cy="45966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 Ритуал «выхода» из сказки</a:t>
          </a:r>
        </a:p>
      </dsp:txBody>
      <dsp:txXfrm>
        <a:off x="3797791" y="3578237"/>
        <a:ext cx="2896997" cy="41479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6F1B8D3-E734-4D90-82A0-4484B7CAB00B}">
      <dsp:nvSpPr>
        <dsp:cNvPr id="0" name=""/>
        <dsp:cNvSpPr/>
      </dsp:nvSpPr>
      <dsp:spPr>
        <a:xfrm>
          <a:off x="0" y="405021"/>
          <a:ext cx="6660740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222EF59-F7CE-40FB-B957-044FD4C39456}">
      <dsp:nvSpPr>
        <dsp:cNvPr id="0" name=""/>
        <dsp:cNvSpPr/>
      </dsp:nvSpPr>
      <dsp:spPr>
        <a:xfrm>
          <a:off x="317100" y="120889"/>
          <a:ext cx="6342006" cy="505531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6232" tIns="0" rIns="176232" bIns="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Использование сказки как метафоры</a:t>
          </a:r>
          <a:endParaRPr lang="ru-RU" sz="1100" kern="1200" dirty="0"/>
        </a:p>
      </dsp:txBody>
      <dsp:txXfrm>
        <a:off x="341778" y="145567"/>
        <a:ext cx="6292650" cy="456175"/>
      </dsp:txXfrm>
    </dsp:sp>
    <dsp:sp modelId="{63167129-DB25-498E-BA2A-1183088139A0}">
      <dsp:nvSpPr>
        <dsp:cNvPr id="0" name=""/>
        <dsp:cNvSpPr/>
      </dsp:nvSpPr>
      <dsp:spPr>
        <a:xfrm>
          <a:off x="0" y="1148152"/>
          <a:ext cx="6660740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1655646"/>
              <a:satOff val="6635"/>
              <a:lumOff val="143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BC27432-B525-41B6-81A2-C9C4995666C4}">
      <dsp:nvSpPr>
        <dsp:cNvPr id="0" name=""/>
        <dsp:cNvSpPr/>
      </dsp:nvSpPr>
      <dsp:spPr>
        <a:xfrm>
          <a:off x="317100" y="864021"/>
          <a:ext cx="6342006" cy="505531"/>
        </a:xfrm>
        <a:prstGeom prst="roundRect">
          <a:avLst/>
        </a:prstGeom>
        <a:solidFill>
          <a:schemeClr val="accent5">
            <a:hueOff val="-1655646"/>
            <a:satOff val="6635"/>
            <a:lumOff val="143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6232" tIns="0" rIns="176232" bIns="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Рисование по мотивам сказки</a:t>
          </a:r>
          <a:endParaRPr lang="ru-RU" sz="1100" kern="1200" dirty="0"/>
        </a:p>
      </dsp:txBody>
      <dsp:txXfrm>
        <a:off x="341778" y="888699"/>
        <a:ext cx="6292650" cy="456175"/>
      </dsp:txXfrm>
    </dsp:sp>
    <dsp:sp modelId="{3D391758-D1E1-462E-B271-9A2B45232400}">
      <dsp:nvSpPr>
        <dsp:cNvPr id="0" name=""/>
        <dsp:cNvSpPr/>
      </dsp:nvSpPr>
      <dsp:spPr>
        <a:xfrm>
          <a:off x="0" y="1891284"/>
          <a:ext cx="6660740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3311292"/>
              <a:satOff val="13270"/>
              <a:lumOff val="287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B5E3D10-88C9-498C-94E5-1D3845643B9E}">
      <dsp:nvSpPr>
        <dsp:cNvPr id="0" name=""/>
        <dsp:cNvSpPr/>
      </dsp:nvSpPr>
      <dsp:spPr>
        <a:xfrm>
          <a:off x="317100" y="1607152"/>
          <a:ext cx="6342006" cy="505531"/>
        </a:xfrm>
        <a:prstGeom prst="roundRect">
          <a:avLst/>
        </a:prstGeom>
        <a:solidFill>
          <a:schemeClr val="accent5">
            <a:hueOff val="-3311292"/>
            <a:satOff val="13270"/>
            <a:lumOff val="287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6232" tIns="0" rIns="176232" bIns="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«Почему герой так поступил?» - активная работа с текстом, где обсуждение поведения и мотивов персонажа служит поводом к обсуждению ценностей и поведения человека. Вводятся оценки и критерии «хорошо» — «плохо»; </a:t>
          </a:r>
        </a:p>
      </dsp:txBody>
      <dsp:txXfrm>
        <a:off x="341778" y="1631830"/>
        <a:ext cx="6292650" cy="456175"/>
      </dsp:txXfrm>
    </dsp:sp>
    <dsp:sp modelId="{A668A4DE-2C38-42B8-8480-85D8138F8590}">
      <dsp:nvSpPr>
        <dsp:cNvPr id="0" name=""/>
        <dsp:cNvSpPr/>
      </dsp:nvSpPr>
      <dsp:spPr>
        <a:xfrm>
          <a:off x="0" y="2571684"/>
          <a:ext cx="6660740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CF37D1-7F2D-40BE-AEF8-5ED56DB5A1A7}">
      <dsp:nvSpPr>
        <dsp:cNvPr id="0" name=""/>
        <dsp:cNvSpPr/>
      </dsp:nvSpPr>
      <dsp:spPr>
        <a:xfrm>
          <a:off x="333037" y="2350284"/>
          <a:ext cx="4662518" cy="442800"/>
        </a:xfrm>
        <a:prstGeom prst="roundRect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6232" tIns="0" rIns="176232" bIns="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Рисование</a:t>
          </a:r>
          <a:endParaRPr lang="ru-RU" sz="1500" kern="1200" dirty="0"/>
        </a:p>
      </dsp:txBody>
      <dsp:txXfrm>
        <a:off x="354653" y="2371900"/>
        <a:ext cx="4619286" cy="399568"/>
      </dsp:txXfrm>
    </dsp:sp>
    <dsp:sp modelId="{5A9BD1EB-C1B7-4AFD-B3DE-E4329DA7BFF6}">
      <dsp:nvSpPr>
        <dsp:cNvPr id="0" name=""/>
        <dsp:cNvSpPr/>
      </dsp:nvSpPr>
      <dsp:spPr>
        <a:xfrm>
          <a:off x="0" y="3252084"/>
          <a:ext cx="6660740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6622584"/>
              <a:satOff val="26541"/>
              <a:lumOff val="575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D74FEFF-20E4-47F4-8C90-AD89BAD57F23}">
      <dsp:nvSpPr>
        <dsp:cNvPr id="0" name=""/>
        <dsp:cNvSpPr/>
      </dsp:nvSpPr>
      <dsp:spPr>
        <a:xfrm>
          <a:off x="333037" y="3030684"/>
          <a:ext cx="4662518" cy="442800"/>
        </a:xfrm>
        <a:prstGeom prst="roundRect">
          <a:avLst/>
        </a:prstGeom>
        <a:solidFill>
          <a:schemeClr val="accent5">
            <a:hueOff val="-6622584"/>
            <a:satOff val="26541"/>
            <a:lumOff val="575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6232" tIns="0" rIns="176232" bIns="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Сочинение</a:t>
          </a:r>
          <a:endParaRPr lang="ru-RU" sz="1500" kern="1200" dirty="0"/>
        </a:p>
      </dsp:txBody>
      <dsp:txXfrm>
        <a:off x="354653" y="3052300"/>
        <a:ext cx="4619286" cy="399568"/>
      </dsp:txXfrm>
    </dsp:sp>
    <dsp:sp modelId="{98E467AA-07F7-408B-8BD8-89121D29C83B}">
      <dsp:nvSpPr>
        <dsp:cNvPr id="0" name=""/>
        <dsp:cNvSpPr/>
      </dsp:nvSpPr>
      <dsp:spPr>
        <a:xfrm>
          <a:off x="0" y="3932484"/>
          <a:ext cx="6660740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8278230"/>
              <a:satOff val="33176"/>
              <a:lumOff val="719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E688FA1-4564-43F9-9531-09FC3528D34A}">
      <dsp:nvSpPr>
        <dsp:cNvPr id="0" name=""/>
        <dsp:cNvSpPr/>
      </dsp:nvSpPr>
      <dsp:spPr>
        <a:xfrm>
          <a:off x="333037" y="3711084"/>
          <a:ext cx="4662518" cy="442800"/>
        </a:xfrm>
        <a:prstGeom prst="roundRect">
          <a:avLst/>
        </a:prstGeom>
        <a:solidFill>
          <a:schemeClr val="accent5">
            <a:hueOff val="-8278230"/>
            <a:satOff val="33176"/>
            <a:lumOff val="719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6232" tIns="0" rIns="176232" bIns="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Пересказ сказки</a:t>
          </a:r>
          <a:endParaRPr lang="ru-RU" sz="1500" kern="1200" dirty="0"/>
        </a:p>
      </dsp:txBody>
      <dsp:txXfrm>
        <a:off x="354653" y="3732700"/>
        <a:ext cx="4619286" cy="399568"/>
      </dsp:txXfrm>
    </dsp:sp>
    <dsp:sp modelId="{92B3CD72-D85B-4F81-9543-B336C25C0503}">
      <dsp:nvSpPr>
        <dsp:cNvPr id="0" name=""/>
        <dsp:cNvSpPr/>
      </dsp:nvSpPr>
      <dsp:spPr>
        <a:xfrm>
          <a:off x="0" y="4612884"/>
          <a:ext cx="6660740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357649C-B0C1-4BCB-BB1E-C2968673F377}">
      <dsp:nvSpPr>
        <dsp:cNvPr id="0" name=""/>
        <dsp:cNvSpPr/>
      </dsp:nvSpPr>
      <dsp:spPr>
        <a:xfrm>
          <a:off x="333037" y="4391484"/>
          <a:ext cx="4662518" cy="442800"/>
        </a:xfrm>
        <a:prstGeom prst="round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6232" tIns="0" rIns="176232" bIns="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Театральная постановка</a:t>
          </a:r>
          <a:endParaRPr lang="ru-RU" sz="1500" kern="1200" dirty="0"/>
        </a:p>
      </dsp:txBody>
      <dsp:txXfrm>
        <a:off x="354653" y="4413100"/>
        <a:ext cx="4619286" cy="39956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715D8C-63C9-4410-BA5A-6877BB07C1EB}">
      <dsp:nvSpPr>
        <dsp:cNvPr id="0" name=""/>
        <dsp:cNvSpPr/>
      </dsp:nvSpPr>
      <dsp:spPr>
        <a:xfrm>
          <a:off x="0" y="270921"/>
          <a:ext cx="8229600" cy="7253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Рассказывание сказок</a:t>
          </a:r>
          <a:endParaRPr lang="ru-RU" sz="3100" kern="1200" dirty="0"/>
        </a:p>
      </dsp:txBody>
      <dsp:txXfrm>
        <a:off x="35411" y="306332"/>
        <a:ext cx="8158778" cy="654577"/>
      </dsp:txXfrm>
    </dsp:sp>
    <dsp:sp modelId="{97026AD8-3612-4AB1-ABBE-F50C07F8C0E1}">
      <dsp:nvSpPr>
        <dsp:cNvPr id="0" name=""/>
        <dsp:cNvSpPr/>
      </dsp:nvSpPr>
      <dsp:spPr>
        <a:xfrm>
          <a:off x="0" y="1085601"/>
          <a:ext cx="8229600" cy="7253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Постановка сказок с помощью кукол</a:t>
          </a:r>
          <a:endParaRPr lang="ru-RU" sz="3100" kern="1200" dirty="0"/>
        </a:p>
      </dsp:txBody>
      <dsp:txXfrm>
        <a:off x="35411" y="1121012"/>
        <a:ext cx="8158778" cy="654577"/>
      </dsp:txXfrm>
    </dsp:sp>
    <dsp:sp modelId="{80C8D50E-59B8-4540-8677-68E9CC61180B}">
      <dsp:nvSpPr>
        <dsp:cNvPr id="0" name=""/>
        <dsp:cNvSpPr/>
      </dsp:nvSpPr>
      <dsp:spPr>
        <a:xfrm>
          <a:off x="0" y="1900281"/>
          <a:ext cx="8229600" cy="7253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Рисование по мотивам сказки</a:t>
          </a:r>
          <a:endParaRPr lang="ru-RU" sz="3100" kern="1200" dirty="0"/>
        </a:p>
      </dsp:txBody>
      <dsp:txXfrm>
        <a:off x="35411" y="1935692"/>
        <a:ext cx="8158778" cy="654577"/>
      </dsp:txXfrm>
    </dsp:sp>
    <dsp:sp modelId="{F7EAE81A-7A3C-44A9-AEF7-0A278C172A0D}">
      <dsp:nvSpPr>
        <dsp:cNvPr id="0" name=""/>
        <dsp:cNvSpPr/>
      </dsp:nvSpPr>
      <dsp:spPr>
        <a:xfrm>
          <a:off x="0" y="2714961"/>
          <a:ext cx="8229600" cy="7253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Чтение  сказки  и её анализ</a:t>
          </a:r>
          <a:endParaRPr lang="ru-RU" sz="3100" kern="1200" dirty="0"/>
        </a:p>
      </dsp:txBody>
      <dsp:txXfrm>
        <a:off x="35411" y="2750372"/>
        <a:ext cx="8158778" cy="654577"/>
      </dsp:txXfrm>
    </dsp:sp>
    <dsp:sp modelId="{4726E05E-AFE7-412D-A687-C5A124A60A1B}">
      <dsp:nvSpPr>
        <dsp:cNvPr id="0" name=""/>
        <dsp:cNvSpPr/>
      </dsp:nvSpPr>
      <dsp:spPr>
        <a:xfrm>
          <a:off x="0" y="3529641"/>
          <a:ext cx="8229600" cy="7253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Проигрывание эпизодов сказки, драматизация</a:t>
          </a:r>
          <a:endParaRPr lang="ru-RU" sz="3100" kern="1200" dirty="0"/>
        </a:p>
      </dsp:txBody>
      <dsp:txXfrm>
        <a:off x="35411" y="3565052"/>
        <a:ext cx="8158778" cy="65457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581103-C13B-4FB8-8342-043DA3A428BF}">
      <dsp:nvSpPr>
        <dsp:cNvPr id="0" name=""/>
        <dsp:cNvSpPr/>
      </dsp:nvSpPr>
      <dsp:spPr>
        <a:xfrm>
          <a:off x="64606" y="141362"/>
          <a:ext cx="3174564" cy="1325736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smtClean="0">
              <a:latin typeface="Franklin Gothic Book"/>
              <a:ea typeface="+mn-ea"/>
              <a:cs typeface="+mn-cs"/>
            </a:rPr>
            <a:t>Возможность  управления характером моторного звена эмоционального отклика </a:t>
          </a:r>
          <a:endParaRPr lang="ru-RU" sz="2000" kern="1200" dirty="0">
            <a:latin typeface="Franklin Gothic Book"/>
            <a:ea typeface="+mn-ea"/>
            <a:cs typeface="+mn-cs"/>
          </a:endParaRPr>
        </a:p>
      </dsp:txBody>
      <dsp:txXfrm>
        <a:off x="64606" y="141362"/>
        <a:ext cx="3174564" cy="1325736"/>
      </dsp:txXfrm>
    </dsp:sp>
    <dsp:sp modelId="{94E7BDA8-D9EF-48E5-A01C-F33576046F9B}">
      <dsp:nvSpPr>
        <dsp:cNvPr id="0" name=""/>
        <dsp:cNvSpPr/>
      </dsp:nvSpPr>
      <dsp:spPr>
        <a:xfrm>
          <a:off x="4748154" y="141355"/>
          <a:ext cx="3381148" cy="1297083"/>
        </a:xfrm>
        <a:prstGeom prst="rect">
          <a:avLst/>
        </a:prstGeom>
        <a:solidFill>
          <a:schemeClr val="accent5">
            <a:hueOff val="-2483469"/>
            <a:satOff val="9953"/>
            <a:lumOff val="215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smtClean="0">
              <a:latin typeface="Franklin Gothic Book"/>
              <a:ea typeface="+mn-ea"/>
              <a:cs typeface="+mn-cs"/>
            </a:rPr>
            <a:t>Снятие психомышечного напряжения ,скованности в жестах, движениях, голосовых реакциях</a:t>
          </a:r>
          <a:endParaRPr lang="ru-RU" sz="2000" kern="1200" dirty="0">
            <a:latin typeface="Franklin Gothic Book"/>
            <a:ea typeface="+mn-ea"/>
            <a:cs typeface="+mn-cs"/>
          </a:endParaRPr>
        </a:p>
      </dsp:txBody>
      <dsp:txXfrm>
        <a:off x="4748154" y="141355"/>
        <a:ext cx="3381148" cy="1297083"/>
      </dsp:txXfrm>
    </dsp:sp>
    <dsp:sp modelId="{9502156B-C8DF-48A0-B85C-BB445942BB2B}">
      <dsp:nvSpPr>
        <dsp:cNvPr id="0" name=""/>
        <dsp:cNvSpPr/>
      </dsp:nvSpPr>
      <dsp:spPr>
        <a:xfrm>
          <a:off x="632318" y="1560609"/>
          <a:ext cx="3035650" cy="1938981"/>
        </a:xfrm>
        <a:prstGeom prst="rect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kern="1200" dirty="0" smtClean="0">
              <a:latin typeface="Franklin Gothic Book"/>
              <a:ea typeface="+mn-ea"/>
              <a:cs typeface="+mn-cs"/>
            </a:rPr>
            <a:t>Развитие выразительности моторного звена эмоционального отклика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>
            <a:latin typeface="Franklin Gothic Book"/>
            <a:ea typeface="+mn-ea"/>
            <a:cs typeface="+mn-cs"/>
          </a:endParaRPr>
        </a:p>
      </dsp:txBody>
      <dsp:txXfrm>
        <a:off x="632318" y="1560609"/>
        <a:ext cx="3035650" cy="1938981"/>
      </dsp:txXfrm>
    </dsp:sp>
    <dsp:sp modelId="{F08896CB-EECC-4B8B-B965-F2E9B87A5B42}">
      <dsp:nvSpPr>
        <dsp:cNvPr id="0" name=""/>
        <dsp:cNvSpPr/>
      </dsp:nvSpPr>
      <dsp:spPr>
        <a:xfrm>
          <a:off x="3967566" y="1489652"/>
          <a:ext cx="3288288" cy="1985650"/>
        </a:xfrm>
        <a:prstGeom prst="rect">
          <a:avLst/>
        </a:prstGeom>
        <a:solidFill>
          <a:schemeClr val="accent5">
            <a:hueOff val="-7450407"/>
            <a:satOff val="29858"/>
            <a:lumOff val="647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smtClean="0">
              <a:latin typeface="Franklin Gothic Book"/>
              <a:ea typeface="+mn-ea"/>
              <a:cs typeface="+mn-cs"/>
            </a:rPr>
            <a:t>Побуждение к демонстрации индивидуально-неповторимого рисунка эмоциональной экспрессии</a:t>
          </a:r>
          <a:endParaRPr lang="ru-RU" sz="2000" kern="1200" dirty="0">
            <a:latin typeface="Franklin Gothic Book"/>
            <a:ea typeface="+mn-ea"/>
            <a:cs typeface="+mn-cs"/>
          </a:endParaRPr>
        </a:p>
      </dsp:txBody>
      <dsp:txXfrm>
        <a:off x="3967566" y="1489652"/>
        <a:ext cx="3288288" cy="1985650"/>
      </dsp:txXfrm>
    </dsp:sp>
    <dsp:sp modelId="{60089F3D-B822-4740-9977-A4807313BDFE}">
      <dsp:nvSpPr>
        <dsp:cNvPr id="0" name=""/>
        <dsp:cNvSpPr/>
      </dsp:nvSpPr>
      <dsp:spPr>
        <a:xfrm>
          <a:off x="1483864" y="3753705"/>
          <a:ext cx="5208693" cy="981532"/>
        </a:xfrm>
        <a:prstGeom prst="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smtClean="0">
              <a:latin typeface="Franklin Gothic Book"/>
              <a:ea typeface="+mn-ea"/>
              <a:cs typeface="+mn-cs"/>
            </a:rPr>
            <a:t>Побуждение к демонстрации индивидуально-неповторимого рисунка эмоциональной экспрессии</a:t>
          </a:r>
          <a:endParaRPr lang="ru-RU" sz="2000" kern="1200" dirty="0">
            <a:latin typeface="Franklin Gothic Book"/>
            <a:ea typeface="+mn-ea"/>
            <a:cs typeface="+mn-cs"/>
          </a:endParaRPr>
        </a:p>
      </dsp:txBody>
      <dsp:txXfrm>
        <a:off x="1483864" y="3753705"/>
        <a:ext cx="5208693" cy="98153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C094AA1-0DF0-45E3-88BC-F57D9DF3547B}">
      <dsp:nvSpPr>
        <dsp:cNvPr id="0" name=""/>
        <dsp:cNvSpPr/>
      </dsp:nvSpPr>
      <dsp:spPr>
        <a:xfrm>
          <a:off x="0" y="327615"/>
          <a:ext cx="7499176" cy="95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6685CAA-310F-47EE-8231-C7F64FB35E6D}">
      <dsp:nvSpPr>
        <dsp:cNvPr id="0" name=""/>
        <dsp:cNvSpPr/>
      </dsp:nvSpPr>
      <dsp:spPr>
        <a:xfrm>
          <a:off x="374958" y="24011"/>
          <a:ext cx="5905601" cy="864484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8416" tIns="0" rIns="198416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Игровая драматизация (Л.П. Стрелкова, 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Н.А. Сорокина)</a:t>
          </a:r>
          <a:endParaRPr lang="ru-RU" sz="2400" kern="1200" dirty="0"/>
        </a:p>
      </dsp:txBody>
      <dsp:txXfrm>
        <a:off x="417159" y="66212"/>
        <a:ext cx="5821199" cy="780082"/>
      </dsp:txXfrm>
    </dsp:sp>
    <dsp:sp modelId="{34657BB3-EE27-4DEF-B5F4-A9B5012438A4}">
      <dsp:nvSpPr>
        <dsp:cNvPr id="0" name=""/>
        <dsp:cNvSpPr/>
      </dsp:nvSpPr>
      <dsp:spPr>
        <a:xfrm>
          <a:off x="0" y="1804531"/>
          <a:ext cx="7499176" cy="95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9218E41-DAD5-46C9-AECE-AC79958613B2}">
      <dsp:nvSpPr>
        <dsp:cNvPr id="0" name=""/>
        <dsp:cNvSpPr/>
      </dsp:nvSpPr>
      <dsp:spPr>
        <a:xfrm>
          <a:off x="374958" y="1490415"/>
          <a:ext cx="5961769" cy="874995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8416" tIns="0" rIns="198416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Игровая </a:t>
          </a:r>
          <a:r>
            <a:rPr lang="ru-RU" sz="2400" kern="1200" dirty="0" err="1" smtClean="0"/>
            <a:t>психогимнастика</a:t>
          </a:r>
          <a:r>
            <a:rPr lang="ru-RU" sz="2400" kern="1200" dirty="0" smtClean="0"/>
            <a:t> (М.И. Чистякова)</a:t>
          </a:r>
          <a:endParaRPr lang="ru-RU" sz="2400" kern="1200" dirty="0"/>
        </a:p>
      </dsp:txBody>
      <dsp:txXfrm>
        <a:off x="417672" y="1533129"/>
        <a:ext cx="5876341" cy="789567"/>
      </dsp:txXfrm>
    </dsp:sp>
    <dsp:sp modelId="{E19AED35-78F7-4AFE-97D7-9BB55EAD40AA}">
      <dsp:nvSpPr>
        <dsp:cNvPr id="0" name=""/>
        <dsp:cNvSpPr/>
      </dsp:nvSpPr>
      <dsp:spPr>
        <a:xfrm>
          <a:off x="0" y="3223451"/>
          <a:ext cx="7499176" cy="95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53BF811-997D-4E39-888B-5256C435CFAC}">
      <dsp:nvSpPr>
        <dsp:cNvPr id="0" name=""/>
        <dsp:cNvSpPr/>
      </dsp:nvSpPr>
      <dsp:spPr>
        <a:xfrm>
          <a:off x="374958" y="2967331"/>
          <a:ext cx="5961769" cy="81700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8416" tIns="0" rIns="198416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Игровые драматизации (Г. </a:t>
          </a:r>
          <a:r>
            <a:rPr lang="ru-RU" sz="2400" kern="1200" dirty="0" err="1" smtClean="0"/>
            <a:t>Барднер</a:t>
          </a:r>
          <a:r>
            <a:rPr lang="ru-RU" sz="2400" kern="1200" dirty="0" smtClean="0"/>
            <a:t>, И.П. Воропаева)</a:t>
          </a:r>
          <a:endParaRPr lang="ru-RU" sz="2400" kern="1200" dirty="0"/>
        </a:p>
      </dsp:txBody>
      <dsp:txXfrm>
        <a:off x="414841" y="3007214"/>
        <a:ext cx="5882003" cy="7372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g"/><Relationship Id="rId4" Type="http://schemas.openxmlformats.org/officeDocument/2006/relationships/image" Target="../media/image12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2915816" y="1484784"/>
            <a:ext cx="5184576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ctr">
              <a:lnSpc>
                <a:spcPct val="80000"/>
              </a:lnSpc>
              <a:spcBef>
                <a:spcPct val="0"/>
              </a:spcBef>
              <a:defRPr/>
            </a:pPr>
            <a:r>
              <a:rPr lang="ru-RU" sz="3600" dirty="0">
                <a:ln w="11430"/>
                <a:gradFill>
                  <a:gsLst>
                    <a:gs pos="35000">
                      <a:srgbClr val="CC3399"/>
                    </a:gs>
                    <a:gs pos="50000">
                      <a:srgbClr val="FFC000"/>
                    </a:gs>
                    <a:gs pos="65000">
                      <a:srgbClr val="CC3399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+mj-ea"/>
                <a:cs typeface="+mj-cs"/>
              </a:rPr>
              <a:t>СКАЗКОТЕРАПИЯ</a:t>
            </a:r>
            <a:br>
              <a:rPr lang="ru-RU" sz="3600" dirty="0">
                <a:ln w="11430"/>
                <a:gradFill>
                  <a:gsLst>
                    <a:gs pos="35000">
                      <a:srgbClr val="CC3399"/>
                    </a:gs>
                    <a:gs pos="50000">
                      <a:srgbClr val="FFC000"/>
                    </a:gs>
                    <a:gs pos="65000">
                      <a:srgbClr val="CC3399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+mj-ea"/>
                <a:cs typeface="+mj-cs"/>
              </a:rPr>
            </a:br>
            <a:r>
              <a:rPr lang="ru-RU" sz="3600" dirty="0">
                <a:ln w="11430"/>
                <a:gradFill>
                  <a:gsLst>
                    <a:gs pos="35000">
                      <a:srgbClr val="CC3399"/>
                    </a:gs>
                    <a:gs pos="50000">
                      <a:srgbClr val="FFC000"/>
                    </a:gs>
                    <a:gs pos="65000">
                      <a:srgbClr val="CC3399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+mj-ea"/>
                <a:cs typeface="+mj-cs"/>
              </a:rPr>
              <a:t>как средство развития эмоциональной сферы дошкольников</a:t>
            </a:r>
            <a:endParaRPr kumimoji="0" lang="ru-RU" sz="3600" u="none" strike="noStrike" kern="1200" normalizeH="0" baseline="0" noProof="0" dirty="0">
              <a:ln w="11430"/>
              <a:gradFill>
                <a:gsLst>
                  <a:gs pos="35000">
                    <a:srgbClr val="CC3399"/>
                  </a:gs>
                  <a:gs pos="50000">
                    <a:srgbClr val="FFC000"/>
                  </a:gs>
                  <a:gs pos="65000">
                    <a:srgbClr val="CC3399"/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ea typeface="+mj-ea"/>
              <a:cs typeface="+mj-cs"/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43808" y="4581128"/>
            <a:ext cx="4536504" cy="1728192"/>
          </a:xfrm>
          <a:prstGeom prst="roundRect">
            <a:avLst>
              <a:gd name="adj" fmla="val 1782"/>
            </a:avLst>
          </a:prstGeom>
          <a:noFill/>
        </p:spPr>
        <p:txBody>
          <a:bodyPr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Соколова Екатерина Анатольевна, педагог-психолог д/с № 1 «Оленёнок» АН ДОО «</a:t>
            </a:r>
            <a:r>
              <a:rPr lang="ru-RU" sz="2000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Алмазик</a:t>
            </a:r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0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9276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31540" y="548680"/>
            <a:ext cx="7164796" cy="648072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Приёмы  работы  со сказкой:</a:t>
            </a:r>
          </a:p>
        </p:txBody>
      </p:sp>
      <p:graphicFrame>
        <p:nvGraphicFramePr>
          <p:cNvPr id="2" name="Объект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47511997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072533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31540" y="404664"/>
            <a:ext cx="8280920" cy="1584176"/>
          </a:xfrm>
        </p:spPr>
        <p:txBody>
          <a:bodyPr>
            <a:noAutofit/>
          </a:bodyPr>
          <a:lstStyle/>
          <a:p>
            <a:r>
              <a:rPr lang="ru-RU" sz="32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В своей работе </a:t>
            </a: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использовала </a:t>
            </a:r>
            <a:r>
              <a:rPr lang="ru-RU" sz="32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прием </a:t>
            </a: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«Проигрывания </a:t>
            </a:r>
            <a:r>
              <a:rPr lang="ru-RU" sz="32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эпизодов сказки, </a:t>
            </a: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драматизация»</a:t>
            </a:r>
            <a:r>
              <a:rPr lang="ru-RU" sz="32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/>
            </a:r>
            <a:br>
              <a:rPr lang="ru-RU" sz="32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endParaRPr lang="ru-RU" sz="32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0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dirty="0"/>
              <a:t>Проигрывание эпизодов дает возможность ребенку почувствовать </a:t>
            </a:r>
            <a:r>
              <a:rPr lang="ru-RU" sz="2000" dirty="0" smtClean="0"/>
              <a:t>некоторые эмоционально </a:t>
            </a:r>
            <a:r>
              <a:rPr lang="ru-RU" sz="2000" dirty="0"/>
              <a:t>значимые ситуации и проиграть эмоции, проигрывание сказки </a:t>
            </a:r>
            <a:r>
              <a:rPr lang="ru-RU" sz="2000" dirty="0" smtClean="0"/>
              <a:t>в ролях</a:t>
            </a:r>
            <a:r>
              <a:rPr lang="ru-RU" sz="2000" dirty="0"/>
              <a:t>. Ребенок интуитивно выбирает для себя "исцеляющую" роль. И здесь </a:t>
            </a:r>
            <a:r>
              <a:rPr lang="ru-RU" sz="2000" dirty="0" smtClean="0"/>
              <a:t>надо отдавать </a:t>
            </a:r>
            <a:r>
              <a:rPr lang="ru-RU" sz="2000" dirty="0"/>
              <a:t>роль сценариста самому ребенку, тогда проблемные моменты </a:t>
            </a:r>
            <a:r>
              <a:rPr lang="ru-RU" sz="2000" dirty="0" smtClean="0"/>
              <a:t>точно будут проиграны.</a:t>
            </a:r>
            <a:endParaRPr lang="ru-RU" sz="2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552" y="3913841"/>
            <a:ext cx="3168352" cy="23762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" cap="sq">
            <a:solidFill>
              <a:schemeClr val="accent4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40152" y="4005064"/>
            <a:ext cx="2685521" cy="2432515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chemeClr val="accent4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562876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841485" y="408524"/>
            <a:ext cx="8280920" cy="720080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Влияние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приема 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на дошкольников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763688" y="4365104"/>
            <a:ext cx="5904656" cy="11521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/>
          </a:p>
        </p:txBody>
      </p:sp>
      <p:graphicFrame>
        <p:nvGraphicFramePr>
          <p:cNvPr id="8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40732732"/>
              </p:ext>
            </p:extLst>
          </p:nvPr>
        </p:nvGraphicFramePr>
        <p:xfrm>
          <a:off x="467544" y="1357297"/>
          <a:ext cx="8176423" cy="47359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47806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31540" y="404664"/>
            <a:ext cx="8280920" cy="72008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Наиболее эффективные средства развития проявлений эмоций </a:t>
            </a: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87851284"/>
              </p:ext>
            </p:extLst>
          </p:nvPr>
        </p:nvGraphicFramePr>
        <p:xfrm>
          <a:off x="1187624" y="1600201"/>
          <a:ext cx="7499176" cy="42050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204055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31540" y="548680"/>
            <a:ext cx="7164796" cy="648072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Ребенок не только «знакомится» с эмоциями, но и учится управлять ими.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lvl="0" indent="0" algn="just">
              <a:buClr>
                <a:srgbClr val="F0A22E"/>
              </a:buClr>
              <a:buSzPct val="70000"/>
              <a:buNone/>
            </a:pPr>
            <a:r>
              <a:rPr lang="ru-RU" sz="2400" dirty="0">
                <a:solidFill>
                  <a:srgbClr val="4E3B30"/>
                </a:solidFill>
              </a:rPr>
              <a:t>По мере расширения сферы общения дети испытывают действие разнообразных социальных факторов, значительно активизирующих их эмоциональный мир. Ребенок должен научится преодолевать ситуативные эмоции, управлять чувствами. Сделать это позволяет сказка и игра. Для ребенка, который чего-то боится, подбирается готовая или составляется коррекционная сказка, где метафорически зашифрована информация о страхе и способах его преодоления. На занятиях ребенок не только прослушивает эту сказку, но и проигрывает способы преодоления страха, </a:t>
            </a:r>
            <a:r>
              <a:rPr lang="ru-RU" sz="2400" dirty="0" err="1">
                <a:solidFill>
                  <a:srgbClr val="4E3B30"/>
                </a:solidFill>
              </a:rPr>
              <a:t>идентифицируясь</a:t>
            </a:r>
            <a:r>
              <a:rPr lang="ru-RU" sz="2400" dirty="0">
                <a:solidFill>
                  <a:srgbClr val="4E3B30"/>
                </a:solidFill>
              </a:rPr>
              <a:t> с главным героем сказки. Можно также предложить ему нарисовать иллюстрации к сказке, переписать сказку на свой лад.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6543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1052736"/>
            <a:ext cx="3510390" cy="4680520"/>
          </a:xfrm>
          <a:prstGeom prst="rect">
            <a:avLst/>
          </a:prstGeom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476672"/>
            <a:ext cx="4538928" cy="255314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2953" y="3645024"/>
            <a:ext cx="4572000" cy="257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3330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115616" y="404664"/>
            <a:ext cx="763284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/>
              <a:t> В сказке и через восприятие сказочного мира можно создать необходимые условия для развития эмоциональной сферы дошкольника, обогатить образами и представлениями, формирующими воображение.</a:t>
            </a:r>
          </a:p>
        </p:txBody>
      </p:sp>
    </p:spTree>
    <p:extLst>
      <p:ext uri="{BB962C8B-B14F-4D97-AF65-F5344CB8AC3E}">
        <p14:creationId xmlns:p14="http://schemas.microsoft.com/office/powerpoint/2010/main" val="2009719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99592" y="2564904"/>
            <a:ext cx="7164796" cy="648072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Спасибо за внимание!</a:t>
            </a:r>
            <a:endParaRPr lang="ru-RU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73129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31540" y="404664"/>
            <a:ext cx="8280920" cy="72008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Сказкатерапия</a:t>
            </a:r>
            <a:endParaRPr lang="ru-RU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67426" y="1129081"/>
            <a:ext cx="8280920" cy="525658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dirty="0" err="1"/>
              <a:t>Сказкотерапия</a:t>
            </a:r>
            <a:r>
              <a:rPr lang="ru-RU" sz="2000" dirty="0"/>
              <a:t> – один из видов  </a:t>
            </a:r>
            <a:r>
              <a:rPr lang="ru-RU" sz="2000" dirty="0" err="1"/>
              <a:t>здоровьесберегающих</a:t>
            </a:r>
            <a:r>
              <a:rPr lang="ru-RU" sz="2000" dirty="0"/>
              <a:t> технологий.</a:t>
            </a:r>
          </a:p>
          <a:p>
            <a:pPr marL="0" indent="0" algn="just">
              <a:buNone/>
            </a:pPr>
            <a:r>
              <a:rPr lang="ru-RU" sz="2000" dirty="0"/>
              <a:t>Является инновационным методом в работе с детьми, который, </a:t>
            </a:r>
            <a:r>
              <a:rPr lang="ru-RU" sz="2000" dirty="0" smtClean="0"/>
              <a:t>позволяет мягко </a:t>
            </a:r>
            <a:r>
              <a:rPr lang="ru-RU" sz="2000" dirty="0"/>
              <a:t>и ненавязчиво воздействовать на ребенка при помощи сказки, </a:t>
            </a:r>
            <a:r>
              <a:rPr lang="ru-RU" sz="2000" dirty="0" smtClean="0"/>
              <a:t>решая при </a:t>
            </a:r>
            <a:r>
              <a:rPr lang="ru-RU" sz="2000" dirty="0"/>
              <a:t>этом самые разные задачи. Сказка  является наиболее эффективным </a:t>
            </a:r>
            <a:r>
              <a:rPr lang="ru-RU" sz="2000" dirty="0" smtClean="0"/>
              <a:t>и </a:t>
            </a:r>
            <a:r>
              <a:rPr lang="ru-RU" sz="2000" dirty="0"/>
              <a:t>проверенным способом и  средством воспитания и обучения  детей, а </a:t>
            </a:r>
            <a:r>
              <a:rPr lang="ru-RU" sz="2000" dirty="0" smtClean="0"/>
              <a:t>также одним  </a:t>
            </a:r>
            <a:r>
              <a:rPr lang="ru-RU" sz="2000" dirty="0"/>
              <a:t>из эффективных методов работы с детьми, испытывающими те </a:t>
            </a:r>
            <a:r>
              <a:rPr lang="ru-RU" sz="2000" dirty="0" smtClean="0"/>
              <a:t>или </a:t>
            </a:r>
            <a:r>
              <a:rPr lang="ru-RU" sz="2000" dirty="0"/>
              <a:t>иные эмоциональные и поведенческие затруднения. </a:t>
            </a:r>
          </a:p>
          <a:p>
            <a:pPr marL="0" indent="0" algn="just">
              <a:buNone/>
            </a:pPr>
            <a:r>
              <a:rPr lang="ru-RU" sz="2000" dirty="0"/>
              <a:t>В каких случаях уместно “лечение сказкой”? Оно необходимо, если </a:t>
            </a:r>
            <a:r>
              <a:rPr lang="ru-RU" sz="2000" dirty="0" smtClean="0"/>
              <a:t>у ребёнка </a:t>
            </a:r>
            <a:r>
              <a:rPr lang="ru-RU" sz="2000" dirty="0"/>
              <a:t>наблюдаются эмоционально-личностные и </a:t>
            </a:r>
            <a:r>
              <a:rPr lang="ru-RU" sz="2000" dirty="0" smtClean="0"/>
              <a:t>поведенческие проблемы</a:t>
            </a:r>
            <a:r>
              <a:rPr lang="ru-RU" sz="2000" dirty="0"/>
              <a:t>: агрессивность, тревожность, страхи, капризность, </a:t>
            </a:r>
            <a:r>
              <a:rPr lang="ru-RU" sz="2000" dirty="0" smtClean="0"/>
              <a:t>застенчивость и </a:t>
            </a:r>
            <a:r>
              <a:rPr lang="ru-RU" sz="2000" dirty="0"/>
              <a:t>неуверенность в себе. </a:t>
            </a:r>
          </a:p>
          <a:p>
            <a:pPr marL="0" indent="0" algn="just">
              <a:buNone/>
            </a:pPr>
            <a:r>
              <a:rPr lang="ru-RU" sz="2000" dirty="0"/>
              <a:t>Сказка  позволяет ребенку актуализировать,  осознать свои проблемы, </a:t>
            </a:r>
            <a:r>
              <a:rPr lang="ru-RU" sz="2000" dirty="0" smtClean="0"/>
              <a:t>и увидеть </a:t>
            </a:r>
            <a:r>
              <a:rPr lang="ru-RU" sz="2000" dirty="0"/>
              <a:t>различные пути   их решения. </a:t>
            </a:r>
          </a:p>
          <a:p>
            <a:pPr marL="0" indent="0">
              <a:buNone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893851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95536" y="1484784"/>
            <a:ext cx="8388932" cy="583264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dirty="0"/>
              <a:t>Не случайно сегодня сказки используются </a:t>
            </a:r>
            <a:r>
              <a:rPr lang="ru-RU" sz="2000" dirty="0" smtClean="0"/>
              <a:t>педагогами, и психологами, </a:t>
            </a:r>
            <a:r>
              <a:rPr lang="ru-RU" sz="2000" dirty="0"/>
              <a:t>и логопедами. Что, как не сказка, позволяет ребенку, да и взрослому пофантазировать? Кто есть я? Каким бы я хотел себя видеть? Через сказку ребенок может понять законы мира, в котором он живет</a:t>
            </a:r>
            <a:r>
              <a:rPr lang="ru-RU" sz="2000" dirty="0" smtClean="0"/>
              <a:t>.</a:t>
            </a:r>
          </a:p>
          <a:p>
            <a:pPr marL="0" indent="0" algn="just">
              <a:buNone/>
            </a:pPr>
            <a:r>
              <a:rPr lang="ru-RU" sz="2000" dirty="0"/>
              <a:t>Сказка, ее восприятие, проживание ее нравственного урока является условием формирования гармоничной личности ребенка и, в то же время, она может выступать инструментом воздействия на эмоциональную сферу ребенка, напрямую связанную с воображением.</a:t>
            </a:r>
          </a:p>
          <a:p>
            <a:pPr marL="0" indent="0" algn="just">
              <a:buNone/>
            </a:pPr>
            <a:endParaRPr lang="ru-RU" sz="2000" dirty="0"/>
          </a:p>
          <a:p>
            <a:pPr marL="0" indent="0">
              <a:buNone/>
            </a:pPr>
            <a:endParaRPr lang="ru-RU" sz="28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5232376" y="548680"/>
            <a:ext cx="35520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B0F0"/>
                </a:solidFill>
              </a:rPr>
              <a:t>«Сказка - ложь, да в ней намек – </a:t>
            </a:r>
          </a:p>
          <a:p>
            <a:r>
              <a:rPr lang="ru-RU" dirty="0">
                <a:solidFill>
                  <a:srgbClr val="00B0F0"/>
                </a:solidFill>
              </a:rPr>
              <a:t>Добрым молодцам урок»</a:t>
            </a:r>
          </a:p>
        </p:txBody>
      </p:sp>
    </p:spTree>
    <p:extLst>
      <p:ext uri="{BB962C8B-B14F-4D97-AF65-F5344CB8AC3E}">
        <p14:creationId xmlns:p14="http://schemas.microsoft.com/office/powerpoint/2010/main" val="1887550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31540" y="548680"/>
            <a:ext cx="8280920" cy="720080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Виды  сказок </a:t>
            </a:r>
            <a:br>
              <a:rPr lang="ru-RU" sz="28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ru-RU" sz="28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(классификация   </a:t>
            </a:r>
            <a:r>
              <a:rPr lang="ru-RU" sz="2800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Зинкевич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 - Евстигнеевой):</a:t>
            </a: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17223219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770339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31540" y="404664"/>
            <a:ext cx="8280920" cy="72008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Основной принцип подбора сказок </a:t>
            </a: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05775037"/>
              </p:ext>
            </p:extLst>
          </p:nvPr>
        </p:nvGraphicFramePr>
        <p:xfrm>
          <a:off x="431540" y="1772816"/>
          <a:ext cx="8229600" cy="3997960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4111697">
                  <a:extLst>
                    <a:ext uri="{9D8B030D-6E8A-4147-A177-3AD203B41FA5}">
                      <a16:colId xmlns:a16="http://schemas.microsoft.com/office/drawing/2014/main" val="3726330915"/>
                    </a:ext>
                  </a:extLst>
                </a:gridCol>
                <a:gridCol w="4117903">
                  <a:extLst>
                    <a:ext uri="{9D8B030D-6E8A-4147-A177-3AD203B41FA5}">
                      <a16:colId xmlns:a16="http://schemas.microsoft.com/office/drawing/2014/main" val="26511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Психологическая проблема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Сказка с лечебным эффектом</a:t>
                      </a:r>
                      <a:endParaRPr lang="ru-RU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0277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Проблемы в семье (скандалы, развод</a:t>
                      </a:r>
                    </a:p>
                    <a:p>
                      <a:pPr algn="just"/>
                      <a:r>
                        <a:rPr lang="ru-RU" sz="1600" dirty="0" smtClean="0"/>
                        <a:t>родителей, жестокое отношение).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«Морозко», «Крошечка-</a:t>
                      </a:r>
                      <a:r>
                        <a:rPr lang="ru-RU" sz="1600" dirty="0" err="1" smtClean="0"/>
                        <a:t>Хаврошечка</a:t>
                      </a:r>
                      <a:r>
                        <a:rPr lang="ru-RU" sz="1600" dirty="0" smtClean="0"/>
                        <a:t>», «Сестрица</a:t>
                      </a:r>
                      <a:r>
                        <a:rPr lang="ru-RU" sz="1600" baseline="0" dirty="0" smtClean="0"/>
                        <a:t> </a:t>
                      </a:r>
                      <a:r>
                        <a:rPr lang="ru-RU" sz="1600" dirty="0" smtClean="0"/>
                        <a:t>Алёнушка и братец Иванушка», «Снегурочка»,</a:t>
                      </a:r>
                      <a:r>
                        <a:rPr lang="ru-RU" sz="1600" baseline="0" dirty="0" smtClean="0"/>
                        <a:t> </a:t>
                      </a:r>
                      <a:r>
                        <a:rPr lang="ru-RU" sz="1600" dirty="0" smtClean="0"/>
                        <a:t>«Аленький цветочек», «Золушка».</a:t>
                      </a:r>
                      <a:endParaRPr lang="ru-R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01728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Стресс, невроз, детские истерики,</a:t>
                      </a:r>
                    </a:p>
                    <a:p>
                      <a:r>
                        <a:rPr lang="ru-RU" sz="1600" dirty="0" smtClean="0"/>
                        <a:t>кризис.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«Спящая красавица», «Госпожа Метелица», «</a:t>
                      </a:r>
                      <a:r>
                        <a:rPr lang="ru-RU" sz="1600" dirty="0" err="1" smtClean="0"/>
                        <a:t>ЦаревнаЛягушка</a:t>
                      </a:r>
                      <a:r>
                        <a:rPr lang="ru-RU" sz="1600" dirty="0" smtClean="0"/>
                        <a:t>, «Серая шейка»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31859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Низкая самооценка, вхождение</a:t>
                      </a:r>
                    </a:p>
                    <a:p>
                      <a:r>
                        <a:rPr lang="ru-RU" sz="1600" dirty="0" smtClean="0"/>
                        <a:t>приемного ребенка в новую семью. 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«Мальчик-с-пальчик», «Гадкий утёнок».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37897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Преодоление страха. 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«Красная Шапочка», «Гуси-лебеди», «Волк и семеро</a:t>
                      </a:r>
                      <a:r>
                        <a:rPr lang="ru-RU" sz="1600" baseline="0" dirty="0" smtClean="0"/>
                        <a:t> </a:t>
                      </a:r>
                      <a:r>
                        <a:rPr lang="ru-RU" sz="1600" dirty="0" smtClean="0"/>
                        <a:t>козлят» «Баба Яга».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46573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Нежелание убирать за собой личные</a:t>
                      </a:r>
                    </a:p>
                    <a:p>
                      <a:r>
                        <a:rPr lang="ru-RU" sz="1600" dirty="0" smtClean="0"/>
                        <a:t>вещи и игрушки, отказ от содержания их</a:t>
                      </a:r>
                      <a:r>
                        <a:rPr lang="ru-RU" sz="1600" baseline="0" dirty="0" smtClean="0"/>
                        <a:t> </a:t>
                      </a:r>
                      <a:r>
                        <a:rPr lang="ru-RU" sz="1600" dirty="0" smtClean="0"/>
                        <a:t>в чистоте.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«</a:t>
                      </a:r>
                      <a:r>
                        <a:rPr lang="ru-RU" sz="1600" dirty="0" err="1" smtClean="0"/>
                        <a:t>Федорино</a:t>
                      </a:r>
                      <a:r>
                        <a:rPr lang="ru-RU" sz="1600" dirty="0" smtClean="0"/>
                        <a:t> горе».</a:t>
                      </a:r>
                    </a:p>
                    <a:p>
                      <a:endParaRPr lang="ru-R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56914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28205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841485" y="408524"/>
            <a:ext cx="8280920" cy="720080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У каждой группы сказок есть своя возрастная аудитория</a:t>
            </a:r>
          </a:p>
        </p:txBody>
      </p:sp>
      <p:sp>
        <p:nvSpPr>
          <p:cNvPr id="3" name="Пятиугольник 2"/>
          <p:cNvSpPr/>
          <p:nvPr/>
        </p:nvSpPr>
        <p:spPr>
          <a:xfrm>
            <a:off x="1835696" y="3150974"/>
            <a:ext cx="7056784" cy="1200329"/>
          </a:xfrm>
          <a:prstGeom prst="homePlat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>
            <a:noAutofit/>
          </a:bodyPr>
          <a:lstStyle/>
          <a:p>
            <a:pPr algn="just"/>
            <a:r>
              <a:rPr lang="ru-RU" sz="1600" dirty="0"/>
              <a:t>Детям 3-5 лет наиболее понятны и близки сказки о животных и сказки о взаимодействии людей и животных. В этом возрасте дети часто идентифицируют себя с животными, легко перевоплощаются в них, копируя их манеру поведения.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4713534"/>
            <a:ext cx="7848872" cy="1768509"/>
          </a:xfrm>
          <a:prstGeom prst="rect">
            <a:avLst/>
          </a:prstGeom>
          <a:scene3d>
            <a:camera prst="orthographicFront">
              <a:rot lat="600000" lon="0" rev="0"/>
            </a:camera>
            <a:lightRig rig="threePt" dir="t"/>
          </a:scene3d>
        </p:spPr>
      </p:pic>
      <p:sp>
        <p:nvSpPr>
          <p:cNvPr id="9" name="TextBox 8"/>
          <p:cNvSpPr txBox="1"/>
          <p:nvPr/>
        </p:nvSpPr>
        <p:spPr>
          <a:xfrm>
            <a:off x="1763688" y="4365104"/>
            <a:ext cx="5904656" cy="11521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865285" y="4804013"/>
            <a:ext cx="705678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dirty="0"/>
              <a:t>Начиная с 5 лет, ребенок идентифицирует себя преимущественно с человеческими персонажами: Принцами, Царевнами, Солдатами и пр. Чем старше становится ребенок, тем с большим удовольствием он читает истории и сказки о людях, потому что в этих историях содержится рассказ о том, как человек познает мир. Примерно с 5-6 лет ребенок предпочитает волшебные сказки.</a:t>
            </a:r>
          </a:p>
        </p:txBody>
      </p:sp>
      <p:sp>
        <p:nvSpPr>
          <p:cNvPr id="13" name="Пятиугольник 12"/>
          <p:cNvSpPr/>
          <p:nvPr/>
        </p:nvSpPr>
        <p:spPr>
          <a:xfrm>
            <a:off x="395536" y="1631110"/>
            <a:ext cx="8280920" cy="1323439"/>
          </a:xfrm>
          <a:prstGeom prst="homePlate">
            <a:avLst/>
          </a:prstGeom>
          <a:gradFill>
            <a:lin ang="16200000" scaled="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rtlCol="0" anchor="ctr">
            <a:spAutoFit/>
          </a:bodyPr>
          <a:lstStyle/>
          <a:p>
            <a:pPr algn="just"/>
            <a:r>
              <a:rPr lang="ru-RU" sz="1600" dirty="0" smtClean="0"/>
              <a:t>Для детей 2-3 лет сказки помогают адаптироваться </a:t>
            </a:r>
            <a:r>
              <a:rPr lang="ru-RU" sz="1600" dirty="0"/>
              <a:t>к детскому саду, отвыкнуть от постоянного присутствия родителей, снять эмоциональное и мышечное напряжение, снизить чувство страха и тревожности. Попутно они направлены на развитие речи, внимания, воображения и восприятия. Пример сказки — «Как слонёнок Стёпка пошел в детский сад».</a:t>
            </a:r>
          </a:p>
        </p:txBody>
      </p:sp>
    </p:spTree>
    <p:extLst>
      <p:ext uri="{BB962C8B-B14F-4D97-AF65-F5344CB8AC3E}">
        <p14:creationId xmlns:p14="http://schemas.microsoft.com/office/powerpoint/2010/main" val="3262274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31540" y="548680"/>
            <a:ext cx="7164796" cy="648072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Структура </a:t>
            </a:r>
            <a:r>
              <a:rPr lang="ru-RU" sz="2800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сказкотерапевтического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занятия </a:t>
            </a: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1714426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145788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31540" y="404664"/>
            <a:ext cx="8280920" cy="720080"/>
          </a:xfrm>
        </p:spPr>
        <p:txBody>
          <a:bodyPr>
            <a:noAutofit/>
          </a:bodyPr>
          <a:lstStyle/>
          <a:p>
            <a:r>
              <a:rPr lang="ru-RU" sz="32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Сказкотерапевтический эффект достигается сочетанием трех составляющих образа сказки</a:t>
            </a:r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355976" y="2852936"/>
            <a:ext cx="4248684" cy="322938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67544" y="1556793"/>
            <a:ext cx="676875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/>
              <a:t>Музыкальный образ сказки, образ сказочного пространства (светотехнические эффекты), собственно рассказывание сказки и демонстрация персонажей сказки в настольном театре.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985074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31540" y="404664"/>
            <a:ext cx="8280920" cy="72008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Формы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работы со сказками</a:t>
            </a:r>
          </a:p>
        </p:txBody>
      </p:sp>
      <p:graphicFrame>
        <p:nvGraphicFramePr>
          <p:cNvPr id="3" name="Объект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4084102"/>
              </p:ext>
            </p:extLst>
          </p:nvPr>
        </p:nvGraphicFramePr>
        <p:xfrm>
          <a:off x="2051720" y="1196752"/>
          <a:ext cx="6660740" cy="51117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742635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D3B05"/>
      </a:hlink>
      <a:folHlink>
        <a:srgbClr val="D99694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407</TotalTime>
  <Words>959</Words>
  <Application>Microsoft Office PowerPoint</Application>
  <PresentationFormat>Экран (4:3)</PresentationFormat>
  <Paragraphs>79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</vt:lpstr>
      <vt:lpstr>Franklin Gothic Book</vt:lpstr>
      <vt:lpstr>Times New Roman</vt:lpstr>
      <vt:lpstr>Тема Office</vt:lpstr>
      <vt:lpstr>Презентация PowerPoint</vt:lpstr>
      <vt:lpstr>Сказкатерапия</vt:lpstr>
      <vt:lpstr>Презентация PowerPoint</vt:lpstr>
      <vt:lpstr>Виды  сказок  (классификация   Зинкевич  - Евстигнеевой):</vt:lpstr>
      <vt:lpstr>Основной принцип подбора сказок </vt:lpstr>
      <vt:lpstr>У каждой группы сказок есть своя возрастная аудитория</vt:lpstr>
      <vt:lpstr>Структура сказкотерапевтического занятия </vt:lpstr>
      <vt:lpstr>Сказкотерапевтический эффект достигается сочетанием трех составляющих образа сказки</vt:lpstr>
      <vt:lpstr>Формы работы со сказками</vt:lpstr>
      <vt:lpstr>Приёмы  работы  со сказкой:</vt:lpstr>
      <vt:lpstr>В своей работе использовала прием «Проигрывания эпизодов сказки, драматизация» </vt:lpstr>
      <vt:lpstr>Влияние приема на дошкольников</vt:lpstr>
      <vt:lpstr>Наиболее эффективные средства развития проявлений эмоций </vt:lpstr>
      <vt:lpstr>Ребенок не только «знакомится» с эмоциями, но и учится управлять ими. 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Ранько Елена</dc:creator>
  <cp:lastModifiedBy>Пользователь</cp:lastModifiedBy>
  <cp:revision>49</cp:revision>
  <dcterms:created xsi:type="dcterms:W3CDTF">2018-03-09T15:08:22Z</dcterms:created>
  <dcterms:modified xsi:type="dcterms:W3CDTF">2020-05-21T15:16:25Z</dcterms:modified>
</cp:coreProperties>
</file>