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2" autoAdjust="0"/>
    <p:restoredTop sz="94660"/>
  </p:normalViewPr>
  <p:slideViewPr>
    <p:cSldViewPr snapToGrid="0">
      <p:cViewPr varScale="1">
        <p:scale>
          <a:sx n="99" d="100"/>
          <a:sy n="99" d="100"/>
        </p:scale>
        <p:origin x="3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6835" y="676174"/>
            <a:ext cx="8440538" cy="3019927"/>
          </a:xfrm>
        </p:spPr>
        <p:txBody>
          <a:bodyPr/>
          <a:lstStyle/>
          <a:p>
            <a:pPr algn="ctr"/>
            <a:r>
              <a:rPr lang="ru-RU" dirty="0" smtClean="0"/>
              <a:t>«Путешествие  В АРКТИКУ. Героическая профессия-полярник»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70020" y="4668253"/>
            <a:ext cx="7719461" cy="176142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ctr"/>
            <a:r>
              <a:rPr lang="ru-RU" b="1" dirty="0" smtClean="0"/>
              <a:t>Подготовительная группа №7 «Медвежонок</a:t>
            </a:r>
            <a:r>
              <a:rPr lang="ru-RU" b="1" dirty="0" smtClean="0"/>
              <a:t>»</a:t>
            </a:r>
          </a:p>
          <a:p>
            <a:pPr algn="ctr"/>
            <a:r>
              <a:rPr lang="ru-RU" b="1" dirty="0" smtClean="0"/>
              <a:t>Воспитатели: Лашина Светлана Николаевна</a:t>
            </a:r>
          </a:p>
          <a:p>
            <a:pPr algn="ctr"/>
            <a:r>
              <a:rPr lang="ru-RU" b="1" dirty="0" smtClean="0"/>
              <a:t>Синякова Юлия Аркадьевна</a:t>
            </a:r>
            <a:endParaRPr lang="ru-RU" b="1" dirty="0" smtClean="0"/>
          </a:p>
          <a:p>
            <a:pPr algn="ctr"/>
            <a:r>
              <a:rPr lang="ru-RU" b="1" dirty="0" smtClean="0"/>
              <a:t>МБДОУ №59 «Цыплята»</a:t>
            </a:r>
          </a:p>
          <a:p>
            <a:pPr algn="ctr"/>
            <a:r>
              <a:rPr lang="ru-RU" b="1" dirty="0"/>
              <a:t>г</a:t>
            </a:r>
            <a:r>
              <a:rPr lang="ru-RU" b="1" dirty="0" smtClean="0"/>
              <a:t>. Северодвинск, 2021 г.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318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6088" y="344395"/>
            <a:ext cx="6019800" cy="141491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проекта ребята приняли участие во всероссийском конкурсе детского рисунка «Открой Арктику»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pic>
        <p:nvPicPr>
          <p:cNvPr id="2050" name="Picture 2" descr="https://sun9-46.userapi.com/impg/eqZI4E75Dlb96BxtO36EN-sL8TLTzS6ib7SV2w/GAmLhh13mgM.jpg?size=640x437&amp;quality=96&amp;proxy=1&amp;sign=3429e2bfe775d476a51f3e694b006479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25" y="250776"/>
            <a:ext cx="4002644" cy="2733056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61.userapi.com/impg/oKikU-ACuU-4Pbo__lFiziyT0SiR48E6VTw93Q/6j9HVeHC7IM.jpg?size=1382x1920&amp;quality=96&amp;proxy=1&amp;sign=2aef2d1f8eca4824ad972a6edd32128f&amp;type=album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" r="145"/>
          <a:stretch>
            <a:fillRect/>
          </a:stretch>
        </p:blipFill>
        <p:spPr bwMode="auto">
          <a:xfrm>
            <a:off x="4380246" y="1934161"/>
            <a:ext cx="3280974" cy="45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https://sun9-1.userapi.com/impg/kagI4IdoGZlAwZQW2JJqVgPd0TsIpgQqWKnPvA/5B7FeTLw7ys.jpg?size=1200x1600&amp;quality=96&amp;proxy=1&amp;sign=e12b6902a199d7df4556f0b69a05e1c0&amp;type=album"/>
          <p:cNvSpPr>
            <a:spLocks noGrp="1" noChangeAspect="1" noChangeArrowheads="1"/>
          </p:cNvSpPr>
          <p:nvPr>
            <p:ph type="body" sz="half" idx="2"/>
          </p:nvPr>
        </p:nvSpPr>
        <p:spPr bwMode="auto">
          <a:xfrm>
            <a:off x="3543600" y="250776"/>
            <a:ext cx="1673293" cy="131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7" name="AutoShape 10" descr="https://sun9-1.userapi.com/impg/kagI4IdoGZlAwZQW2JJqVgPd0TsIpgQqWKnPvA/5B7FeTLw7ys.jpg?size=1200x1600&amp;quality=96&amp;proxy=1&amp;sign=e12b6902a199d7df4556f0b69a05e1c0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0" name="Picture 12" descr="https://sun9-23.userapi.com/impg/mezzb5htjHEIumB8jPk_70uSEbGlw-coQWMlsg/Rk_Y6FjPtJM.jpg?size=1920x1411&amp;quality=96&amp;proxy=1&amp;sign=4f0b26e027686da9dc89045add1f231a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73" y="3618424"/>
            <a:ext cx="3445547" cy="25321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sun9-67.userapi.com/impg/bXp3cq0r_VmmnHvwv6raiQnIuKLLzQN2pRKFBQ/5XjbklibbM0.jpg?size=1024x732&amp;quality=96&amp;proxy=1&amp;sign=297ccd827a3ce2648db9eb1ad74a731a&amp;type=albu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3440" y="2082018"/>
            <a:ext cx="2866758" cy="20492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s://sun9-70.userapi.com/impg/kO255Cqjum8nsOKGYTwSEuJbR2UD0qkQCsT58Q/UO7EZypOxxE.jpg?size=2560x1920&amp;quality=96&amp;proxy=1&amp;sign=421057f23c9839c4f163e0eb598367f6&amp;type=albu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202" y="4345445"/>
            <a:ext cx="2880954" cy="2160716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346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3740" y="327260"/>
            <a:ext cx="3657600" cy="972152"/>
          </a:xfrm>
        </p:spPr>
        <p:txBody>
          <a:bodyPr/>
          <a:lstStyle/>
          <a:p>
            <a:pPr algn="ctr"/>
            <a:r>
              <a:rPr lang="ru-RU" b="1" dirty="0" smtClean="0"/>
              <a:t> мини-музей «Арктика»</a:t>
            </a:r>
            <a:endParaRPr lang="ru-RU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75901" y="471640"/>
            <a:ext cx="3657600" cy="194430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Систематизировать и углублять знания детей об Арктике, о представителях животного и растительного мира Арктики, уметь находить ее на глобусе и карте, обобщать представление о работе людей в арктической зоне.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sun9-29.userapi.com/impg/5Utd9KZFIVc2CQdkkp4SMzd2PASmd7KDWzxYlw/4qhXdfnFaks.jpg?size=1600x1200&amp;quality=96&amp;proxy=1&amp;sign=73aabd7cf537ed6bb9a55ffdb7300703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38" y="1299412"/>
            <a:ext cx="6487427" cy="52457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2.userapi.com/impg/NmEPpMtJ7s70l9N2thjdrCYpUIahbBqq58vgRw/K7u9XlVp1go.jpg?size=1620x2160&amp;quality=96&amp;proxy=1&amp;sign=24af56c09006ab0b24813723c8bf05e4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4868" y="4569000"/>
            <a:ext cx="2061525" cy="20963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un9-34.userapi.com/impg/YxAAyrUQxXCU_4s7mHVVPZQIRhROjKsLmBfMWg/M7rhVhZb1pQ.jpg?size=1024x768&amp;quality=96&amp;proxy=1&amp;sign=66018aa596bb1d1e0c4648bea5c03b87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3882" y="2465270"/>
            <a:ext cx="2788118" cy="193647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sun9-57.userapi.com/impg/_ahyVh5D3WstVJxvnowyTutm1PpyKqiSzoZ5ZQ/WWIswAmaxLE.jpg?size=768x1024&amp;quality=96&amp;proxy=1&amp;sign=614e8fa979dfc7bdf1fdb355cf5ce5cf&amp;type=albu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180" y="3268772"/>
            <a:ext cx="1988073" cy="2650765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18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884" y="327259"/>
            <a:ext cx="3888607" cy="55826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МЛСП «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Приразломная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17046" y="731520"/>
            <a:ext cx="3657600" cy="557302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рамках проекта поговорили с детьми о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ледостойкой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нефтедобывающей платформе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Приразломная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которая делалась на заводе СЕВМАШ в нашем городе Северодвинске, о работе людей на данной платформе.</a:t>
            </a:r>
          </a:p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Приразломное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месторождение на сегодняшний день является единственным действующим в России проектом по добыче углеводородов на шельфе Арктики.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выполнение всех технологических операций: бурение, добычу, хранение нефти, подготовку и отгрузку готовой продукции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произвела на ребят огромное впечатление. Они с большим удовольствием стали собирать платформу из конструктора.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sun9-57.userapi.com/impg/_ahyVh5D3WstVJxvnowyTutm1PpyKqiSzoZ5ZQ/WWIswAmaxLE.jpg?size=768x1024&amp;quality=96&amp;proxy=1&amp;sign=614e8fa979dfc7bdf1fdb355cf5ce5cf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8" y="1530418"/>
            <a:ext cx="3302751" cy="45334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n9-72.userapi.com/impg/yl7G3gElhbBQJl_3EnMzPOD4S01SuD9RZGUEiw/Fy2VUQUjBRY.jpg?size=1024x768&amp;quality=96&amp;proxy=1&amp;sign=7c3c90a9fd96838e45eb89ea745a18c9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914" y="3316688"/>
            <a:ext cx="4408371" cy="3306279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un9-4.userapi.com/impg/mznHKgiFw3GAZsJ6cyj2AJiCzegKYe3FBnVhJA/r9JIqEgYUGI.jpg?size=1024x768&amp;quality=96&amp;proxy=1&amp;sign=2aa815b2ffb93622f85816c97b1a4129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839" y="616016"/>
            <a:ext cx="3321239" cy="2490929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403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4400" y="302394"/>
            <a:ext cx="6019800" cy="52537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5" r="22245"/>
          <a:stretch>
            <a:fillRect/>
          </a:stretch>
        </p:blipFill>
        <p:spPr>
          <a:xfrm>
            <a:off x="442763" y="914399"/>
            <a:ext cx="5611528" cy="513989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6185" y="1155032"/>
            <a:ext cx="4552750" cy="202130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Создание мультипликационного фильма совместно с детьми стало итогом нашей работы </a:t>
            </a:r>
          </a:p>
          <a:p>
            <a:pPr algn="ctr"/>
            <a:r>
              <a:rPr lang="en-US" b="1" dirty="0"/>
              <a:t>https://www.youtube.com/watch?v=LHwxtZLItX0&amp;feature=youtu.be</a:t>
            </a:r>
            <a:endParaRPr lang="ru-RU" b="1"/>
          </a:p>
          <a:p>
            <a:pPr algn="ctr"/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7804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9084" y="375385"/>
            <a:ext cx="9287560" cy="579440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sz="19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нам </a:t>
            </a:r>
            <a:r>
              <a:rPr lang="ru-RU" sz="19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группу принесли глобус мы </a:t>
            </a:r>
            <a:r>
              <a:rPr lang="ru-RU" sz="19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принялись за изучение нашей Земли. Поначалу мы довольно увлеченно разглядывали </a:t>
            </a:r>
            <a:r>
              <a:rPr lang="ru-RU" sz="19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глобус, </a:t>
            </a:r>
            <a:r>
              <a:rPr lang="ru-RU" sz="19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перемещались по </a:t>
            </a:r>
            <a:r>
              <a:rPr lang="ru-RU" sz="19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нему, </a:t>
            </a:r>
            <a:r>
              <a:rPr lang="ru-RU" sz="19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повторяя названия материков и океанов. Надо сказать, что занятия </a:t>
            </a:r>
            <a:r>
              <a:rPr lang="ru-RU" sz="19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ребятам </a:t>
            </a:r>
            <a:r>
              <a:rPr lang="ru-RU" sz="19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нравились, однако чем дальше мы продвигались, тем яснее </a:t>
            </a:r>
            <a:r>
              <a:rPr lang="ru-RU" sz="19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</a:t>
            </a:r>
            <a:r>
              <a:rPr lang="ru-RU" sz="19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становилось, что простое заучивание названий материков и фактов о них (пусть даже и в игровой форме) приведет нас не туда. Все-таки истинная задача географии – это формирование представления об окружающем мире, а не заучивание карты. И чтобы материки не оставались лишь загадочными пятнами с ничего не значащими названиями, нужно было что-то менять в наших играх.</a:t>
            </a:r>
          </a:p>
          <a:p>
            <a:r>
              <a:rPr lang="ru-RU" sz="19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Поэкспериментировав с занятиями, </a:t>
            </a:r>
            <a:r>
              <a:rPr lang="ru-RU" sz="19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пришли </a:t>
            </a:r>
            <a:r>
              <a:rPr lang="ru-RU" sz="19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тому, что самый интересный и полезный способ изучать наш мир – это устраивать мини-путешествия в разные его уголки. Поэтому сейчас мы изучаем географию так: отправляясь в путешествие в очередную точку земного шара, мы, прежде всего, находим его на карте и глобусе, а затем уже с головой погружаемся в атмосферу этого места. Играем в подвижные и ролевые игры на эту тему, рисуем, ставим опыты, отгадываем загадки, смотрим картинки и мультфильмы, которые помогают поближе познакомиться с изучаемой средой. По возможности </a:t>
            </a:r>
            <a:r>
              <a:rPr lang="ru-RU" sz="19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стараемся </a:t>
            </a:r>
            <a:r>
              <a:rPr lang="ru-RU" sz="19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</a:t>
            </a:r>
            <a:r>
              <a:rPr lang="ru-RU" sz="19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тематический макет, </a:t>
            </a:r>
            <a:r>
              <a:rPr lang="ru-RU" sz="19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можно было еще и прикоснуться к тому, о чем мы говорим</a:t>
            </a:r>
            <a:r>
              <a:rPr lang="ru-RU" sz="19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9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путешествие, о котором нам хотелось бы рассказать- это путешествие на Северный полюс. Наша экспедиция получилась очень эмоциональной и насыщенной. Мы с ребятами играли в эскимосов, прыгали по льдинам, рисовали море с тюленями и моржами, смотрели на северное сияние, учили стихи, рассматривали картинки и читали художественные произведения, проводили опыты, смотрели мультфильмы об Арктике, узнали о героической профессии «Полярник».  У нас получился целый проект, о котором мы хотели бы рассказать подробнее.</a:t>
            </a:r>
            <a:endParaRPr lang="ru-RU" sz="1900" b="1" dirty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054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0465" y="6429676"/>
            <a:ext cx="8534400" cy="132613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375385"/>
            <a:ext cx="9720697" cy="618690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 Путешествие в Арктику. Героическая профессия- ПОЛЯРНИК»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познакомить детей с профессией полярника, систематизировать знания детей о животных и климате Крайнего Севера, их приспособленностью к трудным условиям жизни.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кругозор детей о Северном полюсе, его обитателях и людях, которые там работают, о героической профессии «Полярник».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 детей исследовательские навыки (поиск информации в различных источниках).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познавательный интерес к исследовательской деятельности, желание познавать новое.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умение работать в коллективе, желание делиться информацией, участвовать в совместной опытно-экспериментальной деятельности.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 детей бережное отношение к живой природе.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познавательно-творческий, игровой.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проекта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краткосрочный.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дети, воспитатели, родители.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 проекта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макет «Арктика глазами детей», мини-музей «Арктика»,  видеофильм «Зимняя экспедиция в Арктику».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3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5746282"/>
            <a:ext cx="287940" cy="24811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 – подготовительный.</a:t>
            </a:r>
          </a:p>
          <a:p>
            <a:r>
              <a:rPr lang="ru-RU" dirty="0"/>
              <a:t>Постановка </a:t>
            </a:r>
            <a:r>
              <a:rPr lang="ru-RU" dirty="0" smtClean="0"/>
              <a:t>цели и задач </a:t>
            </a:r>
            <a:r>
              <a:rPr lang="ru-RU" dirty="0"/>
              <a:t>проекта, определение знаний, актуальности проекта;</a:t>
            </a:r>
          </a:p>
          <a:p>
            <a:r>
              <a:rPr lang="ru-RU" dirty="0"/>
              <a:t>П</a:t>
            </a:r>
            <a:r>
              <a:rPr lang="ru-RU" dirty="0" smtClean="0"/>
              <a:t>одбор </a:t>
            </a:r>
            <a:r>
              <a:rPr lang="ru-RU" dirty="0"/>
              <a:t>методической литературы, наглядно-дидактического </a:t>
            </a:r>
            <a:r>
              <a:rPr lang="ru-RU" dirty="0" smtClean="0"/>
              <a:t>материала;</a:t>
            </a:r>
            <a:endParaRPr lang="ru-RU" dirty="0"/>
          </a:p>
          <a:p>
            <a:r>
              <a:rPr lang="ru-RU" dirty="0" smtClean="0"/>
              <a:t>Подбор художественной </a:t>
            </a:r>
            <a:r>
              <a:rPr lang="ru-RU" dirty="0"/>
              <a:t>литературы</a:t>
            </a:r>
            <a:r>
              <a:rPr lang="ru-RU" dirty="0" smtClean="0"/>
              <a:t>, иллюстраций, мультфильмов; </a:t>
            </a:r>
          </a:p>
          <a:p>
            <a:r>
              <a:rPr lang="ru-RU" dirty="0" smtClean="0"/>
              <a:t>Организация развивающей среды</a:t>
            </a:r>
            <a:endParaRPr lang="ru-RU" dirty="0"/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101" y="4093143"/>
            <a:ext cx="4526316" cy="26373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071" y="579343"/>
            <a:ext cx="5535477" cy="41516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8421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250257"/>
            <a:ext cx="8534400" cy="67376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этап- основной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8473" y="924023"/>
            <a:ext cx="5231299" cy="563078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9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</a:t>
            </a:r>
            <a:r>
              <a:rPr lang="ru-RU" sz="1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непосредственно образовательной деятельности:</a:t>
            </a:r>
          </a:p>
          <a:p>
            <a:r>
              <a:rPr lang="ru-RU" sz="17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с детьми «Арктика-полярная область земли», «Героическая профессия-полярник», «Знакомство с жизнью народов Севера», «Животные Крайнего Севера»</a:t>
            </a:r>
          </a:p>
          <a:p>
            <a:r>
              <a:rPr lang="ru-RU" sz="17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Заучивание стихотворений: Р. Ромозанов «Морж», «Тюлень», «Белый медведь», Г. Шахнович «Полярник»</a:t>
            </a:r>
          </a:p>
          <a:p>
            <a:r>
              <a:rPr lang="ru-RU" sz="17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иллюстраций</a:t>
            </a:r>
          </a:p>
          <a:p>
            <a:r>
              <a:rPr lang="ru-RU" sz="17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литературы: «Чук и Гек» А. Гайдар, сказка «Пингвиненок» Л. Аркадьев, С. Спирин «Полярные незатейливые рассказы», энциклопедия для детей «Обитатели льдов», Х. Патаки «Арктика. Ледяная шапка Земли»</a:t>
            </a:r>
          </a:p>
          <a:p>
            <a:r>
              <a:rPr lang="ru-RU" sz="17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презентации «Арктика и Антарктида. Жизнь на краю земли», мультфильмы- «Стражи Арктики», «Умка», «Арктика для детей», «Маленький полярный медвежонок».</a:t>
            </a:r>
          </a:p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2050" name="Picture 2" descr="https://sun9-8.userapi.com/impg/LVYw5kJzqWPfz01vFqin4FD-yT33nfLBcN6XXw/Tk7QlYwee0I.jpg?size=1024x768&amp;quality=96&amp;proxy=1&amp;sign=b3f67b8e53281db8c1a730631e60bee9&amp;type=album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684" y="3171049"/>
            <a:ext cx="4511675" cy="33837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 descr="https://sun9-33.userapi.com/impg/0t2SroIP9WvIZ0C_uz4zZprvKQYuiwwLoLt3IA/9jH8qdJm0Xs.jpg?size=2560x1920&amp;quality=96&amp;proxy=1&amp;sign=667ce0cb7b24fe9a8740c29e3975a536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761" y="4671625"/>
            <a:ext cx="2964581" cy="20574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36.userapi.com/impg/fhOyd6yvwoiUsSbhb1PZhywnlMIy8MNOW8CgRg/Ve5q_ucKhC4.jpg?size=2560x1920&amp;quality=96&amp;proxy=1&amp;sign=631bf83e5f8207a1f33228e4162bf469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7745" y="171303"/>
            <a:ext cx="3661491" cy="27461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843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4026" y="276445"/>
            <a:ext cx="3657600" cy="1056777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макета «Арктика глазами детей»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826157" y="1626670"/>
            <a:ext cx="3657600" cy="188655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проекта детьми совместно с воспитателями был создан макет, позволяющий наглядно оценить деятельность человека и жизнь животных в Арктике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sun9-10.userapi.com/impg/xCf0rpxPAU6CYxwePKmIKLt2ZKKW2PbB2bzEiQ/IQKdXquwR9Y.jpg?size=1024x768&amp;quality=96&amp;proxy=1&amp;sign=4b7dc8e82f22ccf3679d17d4b658e258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599" y="178007"/>
            <a:ext cx="3536972" cy="2630531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57.userapi.com/impg/0a7dXI0v813Gl88fslPHrBmQ0D-A5yRxPf7pfA/HE9e8N3s2T0.jpg?size=810x1080&amp;quality=96&amp;sign=5527c2f416b1e1851f8d571873f5b122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10" y="1697810"/>
            <a:ext cx="3062223" cy="40829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80" name="Picture 8" descr="https://sun9-50.userapi.com/impg/4o5CaxisAuSQh94D0AwYufoktY6I1KjDG5sl_A/87H2dQ_Z0Go.jpg?size=768x1024&amp;quality=96&amp;proxy=1&amp;sign=75a38c79a8aa8bc5b58d5c7c123817ce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864" y="2992269"/>
            <a:ext cx="3151962" cy="37021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82" name="Picture 10" descr="https://sun9-68.userapi.com/impg/5Zq7ln7EkPdSYAtS5vyf-PaHAeg8zE8zVZ48Lg/eHKdjcz3SPs.jpg?size=1024x768&amp;quality=96&amp;proxy=1&amp;sign=f31130c7d55fa1b63ed35e9c8c1881c5&amp;type=albu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5478" y="3739292"/>
            <a:ext cx="3638348" cy="2728762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379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9032" y="4195979"/>
            <a:ext cx="2561468" cy="28725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098" name="Picture 2" descr="https://sun1-84.userapi.com/impg/xiScHWBdC8aRXT05fhCsGl8aABnR0y-S0bHzWg/du9MnxzLfSk.jpg?size=1280x960&amp;quality=96&amp;sign=6c3e98285dc13db4417d1cca96824e5b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27" y="2946906"/>
            <a:ext cx="4694460" cy="3496959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n9-72.userapi.com/impg/EMbryF1Il6CVCsVAUQ_i1JBQGi387LEdukctbQ/ooG2FjzsllU.jpg?size=1280x960&amp;quality=96&amp;sign=8415319da92c5c50e278a0086835863f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754" y="280308"/>
            <a:ext cx="3607903" cy="2705928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un9-73.userapi.com/impg/tBARDywuUeLIG4H1Ne3FSs0RGWlKaLzagKzFrA/0Hd1QLl7tOo.jpg?size=1280x960&amp;quality=96&amp;sign=56410ba71f9603e607aec96685ab45cf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53" y="280308"/>
            <a:ext cx="3266690" cy="245001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sun9-32.userapi.com/impg/bbLL56e9AKUWxgB7rD64mnathmKMeHEN_F5uVA/87InSjAgxjQ.jpg?size=1280x960&amp;quality=96&amp;sign=277299360b5ffd6a5c4f4b9ffd77be8f&amp;type=albu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492" y="3194154"/>
            <a:ext cx="4711814" cy="3403289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sun9-46.userapi.com/impg/i1-iCT4e2GBxE93Oigs3dTffgi1Gle8UdUdULA/8lSdyuSVIMQ.jpg?size=1280x960&amp;quality=96&amp;sign=4c141d8c4acca27321f7d39f9bce2e96&amp;type=albu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8377" y="566194"/>
            <a:ext cx="3397648" cy="25482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37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90" y="254284"/>
            <a:ext cx="6418635" cy="47550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715" y="592714"/>
            <a:ext cx="4350618" cy="5800824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2"/>
          <p:cNvSpPr>
            <a:spLocks noGrp="1"/>
          </p:cNvSpPr>
          <p:nvPr>
            <p:ph type="title"/>
          </p:nvPr>
        </p:nvSpPr>
        <p:spPr>
          <a:xfrm>
            <a:off x="443579" y="5154682"/>
            <a:ext cx="6776184" cy="144078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макетом расширяет представление детей об Арктике, формирует интерес к животному миру и особенностям климатических условий Арктики, создает условия для развития познавательно-исследовательской деятельности детей. </a:t>
            </a:r>
            <a:b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96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008" y="365760"/>
            <a:ext cx="3106036" cy="1626669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Опытно-экспериментальная деятельность в проекте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8008" y="2520569"/>
            <a:ext cx="2439535" cy="366847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/>
              <a:t>«Таяние льда»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 smtClean="0"/>
              <a:t>«Айсберг»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 smtClean="0"/>
              <a:t>«Лед легче воды»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 smtClean="0"/>
              <a:t>Измерение глубины снега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chemeClr val="accent6"/>
                </a:solidFill>
              </a:rPr>
              <a:t>Цель</a:t>
            </a:r>
            <a:r>
              <a:rPr lang="ru-RU" b="1" dirty="0" smtClean="0"/>
              <a:t>: Расширение представлений детей о физических свойствах снега и льда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https://sun9-8.userapi.com/impg/jFk1ISEnDlzVrIolPhWczd6w91qASgUbIb0w9A/ngk5ryUkIfs.jpg?size=1920x1440&amp;quality=96&amp;proxy=1&amp;sign=052668878e6d65bca12f43179af9c556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5286" y="2842259"/>
            <a:ext cx="4953803" cy="3715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https://sun9-73.userapi.com/impg/eygafpIXMbbG0zL06BV5KnxUxVo_JewxBN66Rg/1XiKKD8l2v8.jpg?size=1920x1440&amp;quality=96&amp;proxy=1&amp;sign=914f3850314a85c0ae0dbfaeda57bac4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200" y="3800113"/>
            <a:ext cx="3793048" cy="284478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30.userapi.com/impg/1rYFwY-e1GMObYmNCPp6N5z4Ma4jpEyt_sMVNQ/TCz14Najl7g.jpg?size=1920x1440&amp;quality=96&amp;proxy=1&amp;sign=d624d689b5e5df025d176784f23f7159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767" y="365760"/>
            <a:ext cx="4165539" cy="31241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1008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315</TotalTime>
  <Words>681</Words>
  <Application>Microsoft Office PowerPoint</Application>
  <PresentationFormat>Широкоэкранный</PresentationFormat>
  <Paragraphs>68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Century Gothic</vt:lpstr>
      <vt:lpstr>Times New Roman</vt:lpstr>
      <vt:lpstr>Wingdings</vt:lpstr>
      <vt:lpstr>Wingdings 3</vt:lpstr>
      <vt:lpstr>Сектор</vt:lpstr>
      <vt:lpstr>«Путешествие  В АРКТИКУ. Героическая профессия-полярник»</vt:lpstr>
      <vt:lpstr>Презентация PowerPoint</vt:lpstr>
      <vt:lpstr>Презентация PowerPoint</vt:lpstr>
      <vt:lpstr>Презентация PowerPoint</vt:lpstr>
      <vt:lpstr>2 этап- основной</vt:lpstr>
      <vt:lpstr>Создание макета «Арктика глазами детей» </vt:lpstr>
      <vt:lpstr>Презентация PowerPoint</vt:lpstr>
      <vt:lpstr>Работа с макетом расширяет представление детей об Арктике, формирует интерес к животному миру и особенностям климатических условий Арктики, создает условия для развития познавательно-исследовательской деятельности детей.  </vt:lpstr>
      <vt:lpstr>Опытно-экспериментальная деятельность в проекте</vt:lpstr>
      <vt:lpstr>В рамках проекта ребята приняли участие во всероссийском конкурсе детского рисунка «Открой Арктику»  </vt:lpstr>
      <vt:lpstr> мини-музей «Арктика»</vt:lpstr>
      <vt:lpstr>МЛСП «Приразломная»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ЗИМНЯЯ ЭКСПЕДИЦИЯ В АРКТИКУ</dc:title>
  <dc:creator>Pavel S</dc:creator>
  <cp:lastModifiedBy>Pavel S</cp:lastModifiedBy>
  <cp:revision>35</cp:revision>
  <dcterms:created xsi:type="dcterms:W3CDTF">2021-01-24T15:54:24Z</dcterms:created>
  <dcterms:modified xsi:type="dcterms:W3CDTF">2021-02-20T07:14:57Z</dcterms:modified>
</cp:coreProperties>
</file>