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3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988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790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4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78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9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953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14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499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531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579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00888-81F2-4123-98D2-80DA4EBA9AD6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ACBF0-C5BF-41AF-A470-CFC59BC768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15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193" y="0"/>
            <a:ext cx="10781731" cy="6696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415862"/>
              </p:ext>
            </p:extLst>
          </p:nvPr>
        </p:nvGraphicFramePr>
        <p:xfrm>
          <a:off x="532263" y="261592"/>
          <a:ext cx="31935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357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Народные 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гулянья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694238"/>
              </p:ext>
            </p:extLst>
          </p:nvPr>
        </p:nvGraphicFramePr>
        <p:xfrm>
          <a:off x="8434316" y="6402928"/>
          <a:ext cx="355448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448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Учитель-логопед: О.Г. Ермакова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0789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552" y="354843"/>
            <a:ext cx="8154822" cy="611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3374" y="354843"/>
            <a:ext cx="9144000" cy="6237026"/>
          </a:xfrm>
        </p:spPr>
        <p:txBody>
          <a:bodyPr>
            <a:normAutofit/>
          </a:bodyPr>
          <a:lstStyle/>
          <a:p>
            <a:r>
              <a:rPr lang="ru-RU" dirty="0" smtClean="0"/>
              <a:t>Этот праздник — объеденье! Напечём блины с утра. К ним — сметана и варенье И, конечно же, икра!</a:t>
            </a:r>
          </a:p>
          <a:p>
            <a:endParaRPr lang="ru-RU" dirty="0" smtClean="0"/>
          </a:p>
          <a:p>
            <a:r>
              <a:rPr lang="ru-RU" dirty="0" smtClean="0"/>
              <a:t>Жёлтый, круглый, ароматный И на вкус такой приятный И с вареньем, и с медком, Со сгущённым молочком! </a:t>
            </a:r>
          </a:p>
          <a:p>
            <a:endParaRPr lang="ru-RU" dirty="0"/>
          </a:p>
          <a:p>
            <a:r>
              <a:rPr lang="ru-RU" dirty="0" smtClean="0"/>
              <a:t>Без него не обойтись, Чтоб блины все удались, Тесто, прежде чем месить, Его нужно прикупить, Сей продукт дает корова, Он на солнышке блестит. Улучшает вкус он блинный, В холодильнике лежит.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593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524" y="2381211"/>
            <a:ext cx="5693676" cy="3987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8364" y="229844"/>
            <a:ext cx="6351237" cy="4445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7454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771" y="0"/>
            <a:ext cx="6477000" cy="3648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59629" y="-431931"/>
            <a:ext cx="6797529" cy="47582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36" y="3108526"/>
            <a:ext cx="5524500" cy="371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4589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10" y="109514"/>
            <a:ext cx="6216197" cy="4351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868" y="0"/>
            <a:ext cx="4876800" cy="4010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7993" y="3429604"/>
            <a:ext cx="4688007" cy="3125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7084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7468" y="465504"/>
            <a:ext cx="5854890" cy="3878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0110" y="146951"/>
            <a:ext cx="6216197" cy="4351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488" y="3119185"/>
            <a:ext cx="6619165" cy="36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2414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940" y="174246"/>
            <a:ext cx="6216197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4398" y="365125"/>
            <a:ext cx="4191998" cy="3139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405" y="3079963"/>
            <a:ext cx="4909498" cy="3272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3151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586" y="2467259"/>
            <a:ext cx="6627534" cy="4390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7406" y="0"/>
            <a:ext cx="621619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676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758" y="146951"/>
            <a:ext cx="6216197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235" y="2997035"/>
            <a:ext cx="8079475" cy="378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44110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92</Words>
  <Application>Microsoft Office PowerPoint</Application>
  <PresentationFormat>Широкоэкранный</PresentationFormat>
  <Paragraphs>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Трегубова Алексеевна</dc:creator>
  <cp:lastModifiedBy>Ольга Трегубова Алексеевна</cp:lastModifiedBy>
  <cp:revision>7</cp:revision>
  <dcterms:created xsi:type="dcterms:W3CDTF">2020-02-28T02:01:13Z</dcterms:created>
  <dcterms:modified xsi:type="dcterms:W3CDTF">2021-03-18T02:18:43Z</dcterms:modified>
</cp:coreProperties>
</file>