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6" r:id="rId1"/>
  </p:sldMasterIdLst>
  <p:sldIdLst>
    <p:sldId id="271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BF48"/>
    <a:srgbClr val="A202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33" autoAdjust="0"/>
    <p:restoredTop sz="94660"/>
  </p:normalViewPr>
  <p:slideViewPr>
    <p:cSldViewPr snapToGrid="0">
      <p:cViewPr varScale="1">
        <p:scale>
          <a:sx n="91" d="100"/>
          <a:sy n="91" d="100"/>
        </p:scale>
        <p:origin x="61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04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02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883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35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64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945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14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326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32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312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53F9C-9524-494E-B8F3-D189CE12E94E}" type="datetimeFigureOut">
              <a:rPr lang="ru-RU" smtClean="0"/>
              <a:t>24.03.2021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A92DB-B985-4A1E-8387-61DDA9239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647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mc:AlternateContent xmlns:mc="http://schemas.openxmlformats.org/markup-compatibility/2006" xmlns:p14="http://schemas.microsoft.com/office/powerpoint/2010/main">
    <mc:Choice Requires="p14">
      <p:transition p14:dur="100" advClick="0" advTm="3000">
        <p:cut/>
      </p:transition>
    </mc:Choice>
    <mc:Fallback xmlns="">
      <p:transition advClick="0" advTm="300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CuRbT6MGU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02390" y="98673"/>
            <a:ext cx="93930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Презентация для детей среднего возраста по </a:t>
            </a:r>
          </a:p>
          <a:p>
            <a:pPr algn="ctr"/>
            <a:r>
              <a:rPr lang="ru-RU" sz="3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</a:t>
            </a:r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азвитию речи. </a:t>
            </a:r>
          </a:p>
          <a:p>
            <a:pPr algn="ctr"/>
            <a:r>
              <a:rPr lang="ru-RU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Тема « Весна».</a:t>
            </a:r>
            <a:endParaRPr lang="ru-RU" sz="3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74059" y="5300331"/>
            <a:ext cx="40323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 :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 Борисова М.В.</a:t>
            </a:r>
          </a:p>
        </p:txBody>
      </p:sp>
    </p:spTree>
    <p:extLst>
      <p:ext uri="{BB962C8B-B14F-4D97-AF65-F5344CB8AC3E}">
        <p14:creationId xmlns:p14="http://schemas.microsoft.com/office/powerpoint/2010/main" val="269951773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954" y="176981"/>
            <a:ext cx="10713228" cy="644504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5" name="Прямоугольник 4"/>
          <p:cNvSpPr/>
          <p:nvPr/>
        </p:nvSpPr>
        <p:spPr>
          <a:xfrm>
            <a:off x="5869858" y="737419"/>
            <a:ext cx="52071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немного отдохнем!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Физкультминутка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73206" y="5205869"/>
            <a:ext cx="58037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hlinkClick r:id="rId3"/>
              </a:rPr>
              <a:t>https://youtu.be/ZCuRbT6MGU0</a:t>
            </a:r>
            <a:r>
              <a:rPr lang="ru-RU" sz="3200" dirty="0" smtClean="0"/>
              <a:t> 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0801348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59742" y="412956"/>
            <a:ext cx="77281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 пройденное.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661" y="1478234"/>
            <a:ext cx="5921158" cy="490781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79690" y="294360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думаете, какое время года на картинке? Почему?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102194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499" y="1577712"/>
            <a:ext cx="7391002" cy="5119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048000" y="37738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какое время года мы говорили на занятии? Как можно узнать, что наступила весна?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0147370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005" y="164769"/>
            <a:ext cx="5176685" cy="359607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43217" y="5285009"/>
            <a:ext cx="75012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35689808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7420" y="-686137"/>
            <a:ext cx="16655846" cy="96356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136923" y="-133615"/>
            <a:ext cx="8382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Цель: развитие связной речи и обогащение словаря по теме «Весна».</a:t>
            </a:r>
          </a:p>
          <a:p>
            <a:endParaRPr lang="ru-RU" sz="3600" dirty="0" smtClean="0"/>
          </a:p>
          <a:p>
            <a:endParaRPr lang="ru-RU" sz="2400" dirty="0" smtClean="0"/>
          </a:p>
          <a:p>
            <a:r>
              <a:rPr lang="ru-RU" sz="2400" b="1" i="1" dirty="0" smtClean="0"/>
              <a:t>Задачи: закрепить умение выделять признаки весны; совершенствовать умение подбирать определения к именам существительным; продолжать развивать речь детей, мышление, память; воспитывать интерес к окружающему миру и изменениям, происходящим в нем.</a:t>
            </a:r>
          </a:p>
        </p:txBody>
      </p:sp>
    </p:spTree>
    <p:extLst>
      <p:ext uri="{BB962C8B-B14F-4D97-AF65-F5344CB8AC3E}">
        <p14:creationId xmlns:p14="http://schemas.microsoft.com/office/powerpoint/2010/main" val="400023576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763" y="929148"/>
            <a:ext cx="7193457" cy="4822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6981" y="1135626"/>
            <a:ext cx="46899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к нам шагает?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весн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а? (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время года)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какого времени года наступает весна?( </a:t>
            </a:r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зимы)</a:t>
            </a: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238744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935" y="221227"/>
            <a:ext cx="62680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можно узнать о приходе весны? Рассмотрим на  картинках.</a:t>
            </a:r>
            <a:endParaRPr lang="ru-RU" sz="24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3766" y="1458165"/>
            <a:ext cx="4320480" cy="45396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81780" y="2246622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 весной показывается часто и начинает пригревать.</a:t>
            </a:r>
          </a:p>
          <a:p>
            <a:pPr lvl="0" algn="just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 солнышко весной?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(пригревает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lvl="0" algn="just"/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красивые слова про солнышко, какое оно?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яркое, тёплое, лучистое) </a:t>
            </a:r>
          </a:p>
        </p:txBody>
      </p:sp>
    </p:spTree>
    <p:extLst>
      <p:ext uri="{BB962C8B-B14F-4D97-AF65-F5344CB8AC3E}">
        <p14:creationId xmlns:p14="http://schemas.microsoft.com/office/powerpoint/2010/main" val="261711185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352" y="0"/>
            <a:ext cx="5832648" cy="627731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5303" y="803220"/>
            <a:ext cx="557980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Солнышко пригревает и снег начинает таять. Появляются проталины. Проталины – это кусочки земли , где снег уже растаял.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400" b="1" dirty="0" smtClean="0">
                <a:solidFill>
                  <a:srgbClr val="002060"/>
                </a:solidFill>
              </a:rPr>
              <a:t>Вопрос: что происходит со снегом весной?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(</a:t>
            </a:r>
            <a:r>
              <a:rPr lang="ru-RU" sz="2400" i="1" dirty="0" smtClean="0">
                <a:solidFill>
                  <a:srgbClr val="002060"/>
                </a:solidFill>
              </a:rPr>
              <a:t>снег тает</a:t>
            </a:r>
            <a:r>
              <a:rPr lang="ru-RU" sz="2000" dirty="0" smtClean="0">
                <a:solidFill>
                  <a:srgbClr val="002060"/>
                </a:solidFill>
              </a:rPr>
              <a:t>) 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Как называется место, где снег растаял? </a:t>
            </a:r>
          </a:p>
          <a:p>
            <a:r>
              <a:rPr lang="ru-RU" sz="2000" dirty="0" smtClean="0">
                <a:solidFill>
                  <a:srgbClr val="002060"/>
                </a:solidFill>
              </a:rPr>
              <a:t>(</a:t>
            </a:r>
            <a:r>
              <a:rPr lang="ru-RU" sz="2400" i="1" dirty="0" smtClean="0">
                <a:solidFill>
                  <a:srgbClr val="002060"/>
                </a:solidFill>
              </a:rPr>
              <a:t>проталины</a:t>
            </a:r>
            <a:r>
              <a:rPr lang="ru-RU" sz="2000" i="1" dirty="0" smtClean="0">
                <a:solidFill>
                  <a:srgbClr val="002060"/>
                </a:solidFill>
              </a:rPr>
              <a:t>)</a:t>
            </a:r>
            <a:endParaRPr lang="ru-RU" sz="20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513685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75" y="352168"/>
            <a:ext cx="5117690" cy="338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20800" y="365621"/>
            <a:ext cx="51125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проталинах появляются цветы.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3482" y="2503537"/>
            <a:ext cx="5208984" cy="341429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6981" y="4210683"/>
            <a:ext cx="57690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цветы называются подснежники  (как называются цветы?)</a:t>
            </a:r>
          </a:p>
        </p:txBody>
      </p:sp>
    </p:spTree>
    <p:extLst>
      <p:ext uri="{BB962C8B-B14F-4D97-AF65-F5344CB8AC3E}">
        <p14:creationId xmlns:p14="http://schemas.microsoft.com/office/powerpoint/2010/main" val="391569237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825" y="33650"/>
            <a:ext cx="4042832" cy="3738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976302"/>
            <a:ext cx="47637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rebuchet MS"/>
              </a:rPr>
              <a:t>На деревьях весной появляются (набухают) </a:t>
            </a:r>
            <a:endParaRPr lang="ru-RU" sz="2400" b="1" dirty="0" smtClean="0">
              <a:solidFill>
                <a:srgbClr val="002060"/>
              </a:solidFill>
              <a:latin typeface="Trebuchet MS"/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Trebuchet MS"/>
              </a:rPr>
              <a:t>почки</a:t>
            </a:r>
            <a:r>
              <a:rPr lang="ru-RU" sz="2400" b="1" dirty="0">
                <a:solidFill>
                  <a:srgbClr val="002060"/>
                </a:solidFill>
                <a:latin typeface="Trebuchet MS"/>
              </a:rPr>
              <a:t>.</a:t>
            </a:r>
          </a:p>
          <a:p>
            <a:pPr lvl="0" algn="ctr"/>
            <a:endParaRPr lang="ru-RU" dirty="0">
              <a:solidFill>
                <a:prstClr val="black"/>
              </a:solidFill>
              <a:latin typeface="Trebuchet MS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74" y="2657092"/>
            <a:ext cx="5028403" cy="3274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01642" y="4294148"/>
            <a:ext cx="65187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Позже почки раскроются и из них появятся листочки</a:t>
            </a:r>
          </a:p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что появится из почек?</a:t>
            </a:r>
          </a:p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Листья какие?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зелёные, маленькие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40758521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357" y="206875"/>
            <a:ext cx="7256839" cy="5211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209368"/>
            <a:ext cx="57518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появляются ручейки.</a:t>
            </a:r>
          </a:p>
          <a:p>
            <a:pPr lvl="0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откуда берутся ручейки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/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снег тает и превращается в воду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4864" y="5781368"/>
            <a:ext cx="653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Расскажите, что делает мальчик.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428279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lh5.googleusercontent.com/proxy/DFmIr9_I75cwgl6oQ4WQybH014CrWBexcFSTTNM02cv5vnDwjaT6WMIEK09-56YHVwwzGLILgayHGmZjo_ytYolSjzxzaXo-5_PYhQy9msMYampABB89sQUHmr4BnSc=w1200-h630-p-k-no-nu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" r="3542"/>
          <a:stretch/>
        </p:blipFill>
        <p:spPr bwMode="auto">
          <a:xfrm>
            <a:off x="7064477" y="181705"/>
            <a:ext cx="4779482" cy="340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58762" y="560805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 из тёплых стран к нам вернутся птицы.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как называют этих птиц 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перелётные птицы</a:t>
            </a:r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Расскажите, что дети приготовили для птиц.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8" b="6174"/>
          <a:stretch/>
        </p:blipFill>
        <p:spPr bwMode="auto">
          <a:xfrm>
            <a:off x="903270" y="3053795"/>
            <a:ext cx="4642124" cy="3750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96000" y="4170317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Весной в лесу просыпаются медведь и ёжик.</a:t>
            </a:r>
          </a:p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где медведь спал зимой? А ёжик?</a:t>
            </a:r>
          </a:p>
          <a:p>
            <a:pPr lvl="0"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Птицы весной строят (вьют) гнездо. </a:t>
            </a:r>
          </a:p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Вопрос: из чего птицы строят гнездо?</a:t>
            </a:r>
          </a:p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веточки, трава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36562737"/>
      </p:ext>
    </p:extLst>
  </p:cSld>
  <p:clrMapOvr>
    <a:masterClrMapping/>
  </p:clrMapOvr>
  <p:transition spd="slow" advClick="0" advTm="3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</TotalTime>
  <Words>369</Words>
  <Application>Microsoft Office PowerPoint</Application>
  <PresentationFormat>Широкоэкранный</PresentationFormat>
  <Paragraphs>53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Trebuchet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для детей среднего возраста по развитию речи. Тема « К нам весна шагает».</dc:title>
  <dc:creator>Едена</dc:creator>
  <cp:lastModifiedBy>ds5</cp:lastModifiedBy>
  <cp:revision>23</cp:revision>
  <dcterms:created xsi:type="dcterms:W3CDTF">2020-04-19T09:17:57Z</dcterms:created>
  <dcterms:modified xsi:type="dcterms:W3CDTF">2021-03-24T10:49:41Z</dcterms:modified>
</cp:coreProperties>
</file>