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0" r:id="rId4"/>
    <p:sldId id="259" r:id="rId5"/>
    <p:sldId id="257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73" d="100"/>
          <a:sy n="73" d="100"/>
        </p:scale>
        <p:origin x="-132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426B4-EF4E-49C3-ACC7-7FE295EBE3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1F692-5386-41D8-A490-9A1B8EAAD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F692-5386-41D8-A490-9A1B8EAADB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136B8-ED09-4319-95C8-6DA516AADD9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A870E-41D1-49FD-8B5F-9EEF54248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ru.wikipedia.org/wiki/%D0%A0%D1%83%D1%81%D1%81%D0%BA%D0%B8%D0%B9_%D0%BD%D0%B0%D1%80%D0%BE%D0%B4%D0%BD%D1%8B%D0%B9_%D1%82%D0%B0%D0%BD%D0%B5%D1%8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6" name="Picture 12" descr="русский стиль | Borders for paper, Christmas journal, Summer camp craf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1266" name="AutoShape 2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2" name="Picture 8" descr="Русский танец – заказать на Ярмарке Мастеров – 65QPXRU | Костюмы, Москва |  Концертные образы, Традиционные платья, Идеи костюм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714621"/>
            <a:ext cx="2762622" cy="41433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42910" y="1785926"/>
            <a:ext cx="807246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«Виды и особенности русской пляски» - Женская сольная пляска.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9552" y="620688"/>
            <a:ext cx="8286808" cy="11968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Муниципальное образовательное автономное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учреждение дополнительного образования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«Дворец детей и юношества»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городского округа города Райчихинска Амурской области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2996952"/>
            <a:ext cx="4572000" cy="7017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Методическое пособие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хореографических коллективов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57192" y="5733256"/>
            <a:ext cx="8286808" cy="45998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Райчихинск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Подзаголовок 3"/>
          <p:cNvSpPr txBox="1">
            <a:spLocks/>
          </p:cNvSpPr>
          <p:nvPr/>
        </p:nvSpPr>
        <p:spPr>
          <a:xfrm>
            <a:off x="4644008" y="4581128"/>
            <a:ext cx="4000528" cy="78175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Выполнила: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Педагог дополнительного образования Черепанова Елизавета Дмитриевна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Народный танец - Жизнь в трёх минут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75476"/>
            <a:ext cx="2357422" cy="4182524"/>
          </a:xfrm>
          <a:prstGeom prst="rect">
            <a:avLst/>
          </a:prstGeom>
          <a:noFill/>
        </p:spPr>
      </p:pic>
      <p:pic>
        <p:nvPicPr>
          <p:cNvPr id="6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3000372"/>
            <a:ext cx="628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Танцоры своими движениями кроме радости, удали и веселья могут передавать и глубокое любовное чувство, и юмор, и другие настроения и переживания.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Одиночная пляска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пляска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одного человека (мужчины или женщины любого возраста), где наиболее полно отражается индивидуальное мастерство танцевальной лексики, изобретательность, актёрское дарование и характер исполнителя.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14290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Пляска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самовыражение, полная самоотдача. В одиночной пляске наиболее полно отражается индивидуальность, мастерство, изобретательность и актёрское дарование исполнителя. Одиночная пляска основана на  импровизации исполнителя, поэтому она всегда индивидуальна, разнообразна и неповторима по своим движениям, манере исполнения, настроению, а также зависит от характера и темперамента танцора. Мужчина или женщина в любом возрасте могут выйти в круг. Исполнители не только сами получают огромное удовольствие от пляски, но и своей радостью и удалью вызывают восторг зрителей, заставляя их переживать, веселиться и приплясывать вместе с ними.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Русскоязычный Форум ценителей Трайбл культуры: Просмотр темы - Русские  народные танцы | Танцевальные платья, Детские танцевальные костюмы, Русская  м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60"/>
            <a:ext cx="3500430" cy="466724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307181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sp>
        <p:nvSpPr>
          <p:cNvPr id="17410" name="AutoShape 2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Русский танец | stylestud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2285992"/>
            <a:ext cx="55721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Пляска является другим основным жанром русского народного, танца. Это наиболее распространенный и любимый сейчас вид народного танца. Ритм нашей эпохи, боевой характер современной молодежи, дух соревнования соответствуют характеру русской пляски.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Пришедшая к нам из глубины веков, она сохраняет свою основу, бытует в народе не как «музейный экспонат», а как живой родник многообразного народного хореографического творчества.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Пляска не является застывшей формой, она открывает большой простор для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индивидуального и массового творчества.</a:t>
            </a:r>
          </a:p>
        </p:txBody>
      </p:sp>
      <p:sp>
        <p:nvSpPr>
          <p:cNvPr id="11" name="Объект 4">
            <a:extLst>
              <a:ext uri="{FF2B5EF4-FFF2-40B4-BE49-F238E27FC236}">
                <a16:creationId xmlns:a16="http://schemas.microsoft.com/office/drawing/2014/main" xmlns="" id="{F7CDDDB1-363A-4E60-919C-CE3217EACBF0}"/>
              </a:ext>
            </a:extLst>
          </p:cNvPr>
          <p:cNvSpPr txBox="1">
            <a:spLocks/>
          </p:cNvSpPr>
          <p:nvPr/>
        </p:nvSpPr>
        <p:spPr>
          <a:xfrm>
            <a:off x="428596" y="285728"/>
            <a:ext cx="8444011" cy="2286016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just">
              <a:spcBef>
                <a:spcPct val="20000"/>
              </a:spcBef>
            </a:pPr>
            <a:r>
              <a:rPr kumimoji="0" lang="ru-RU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Пляска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наиболее распространенный и любимый сейчас жанр народного танца. Пляски создавались под влиянием окружающего мира и быта народа. Люди совершенствовали их многие десятилетия, оставляли в них только самое ценное и доводили до законченной формы. В древности пляски в основном носили обрядовый, культовый характер, но со временем религиозное содержание стало уходить из плясок, и они приобрели бытовой характер.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одно игрище, ни один праздник не обходились без плясок.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571480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 всем танцевальном искусстве Европы не сыскать такого танца, который бы мог превзойти русскую деревенскую пляску, если она исполняется красивой девушкой подростком или молодой женщиной, и никакой другой национальный танец в мире не сравнится по привлекательности с этой пляской». Так ярко и с любовью писал в ХУШ в. о женской одиночной пляске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Штелин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14290"/>
            <a:ext cx="5392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Женская одиночная пляска</a:t>
            </a:r>
          </a:p>
        </p:txBody>
      </p:sp>
      <p:pic>
        <p:nvPicPr>
          <p:cNvPr id="5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pic>
        <p:nvPicPr>
          <p:cNvPr id="15362" name="Picture 2" descr="Хореограф Елизавета Борькина » Детская школа искусств городского округа  Хим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245794"/>
            <a:ext cx="3071801" cy="461220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28926" y="2285992"/>
            <a:ext cx="578647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всего женская пляска начинается с проходки по кругу. Выход, или зачин,— это всего лишь заявка на танец, на создаваемый образ. Мягкой плавной походкой или, как говорят,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выступкой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скромно и с большим достоинством движется девушка,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простой, но мягкий и плывущий — «плывет как лебедушка». В руках у девушки платочек, который она держит то в одной, то в двух руках, она играет и любуется им, «играет» также верх ее корпуса, а руки «поют». Эта часть пляски представляет собой различные сочетания стройных и красивых поз. Затем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идет музыкальное и танцевальное развитие пляски,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темп и сложность движений нарастают.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00232" y="214290"/>
            <a:ext cx="5392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Женская одиночная пляска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1000108"/>
            <a:ext cx="46434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Девушка собирается выразить себя как можно полнее, пляшет все задорнее. «Девка пляшет, сама себя красит» — говорят в народе. Она исполняет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припадания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ковырялочку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«веревочку», которые сочетаются с проходкой и излюбленными движениями русской женской пляски — дробями. Дроби могут быть и быстрые — веселые, и мягкие — лирические, все зависит от характера исполнительницы и сопровождающей мелодии. Затем следует средняя часть пляски, где движения усложняются и темп, как правило, убыстряется. Одна за другой следуют разнообразные дроби и другие движения.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pic>
        <p:nvPicPr>
          <p:cNvPr id="14342" name="Picture 6" descr="Русский народный танец &quot;Барыня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1999"/>
            <a:ext cx="4286248" cy="609600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857628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Увлечение в последнее время в профессиональных коллективах и коллективах художественной самодеятельности масштабными постановками с большим количеством людей преградило путь на сцену одиночной сольной пляске, Она стала реже встречаться в репертуаре самодеятельных танцевальных коллективов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совершенно исчезла из репертуара профессиональных коллективов. А ведь одиночная пляска — одна из интереснейших, раскрывающая красоту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демонстрирующая богатство русского народного танца.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85728"/>
            <a:ext cx="4214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одиночная пляска распространена в народе и пользуется большой любовью у русского человека. Пляшут ее на гуляньях и на различных вечерах. Мастера-исполнители, живущие и в деревне и в городе, принимают участие в коллективах художественной самодеятельности.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участвуют в различных конкурсах и смотрах. Особенно много плясунов-солистов выступает на районных и областных смотрах художественной самодеятельности.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.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29"/>
            <a:ext cx="4714876" cy="325631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наклейка на стену Орнам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8" y="5286388"/>
            <a:ext cx="1571611" cy="15716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«Пляска — зеркало души русского человека, в ней проявляется и мужество, и молодечество, и задор, и лихость, и удаль, и широта, и задушевность, и лиризм, и веселье — целая гамма чувств и эмоций, свойственных всем русским людям».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21495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Ритм нашей эпохи, боевой характер современной молодежи, дух соревнования соответствуют характеру русской пляски. Изучение русской пляски сегодня, является настоятель­ной необходимостью, которая определяется не только развитием хореографического искусства.</a:t>
            </a:r>
          </a:p>
        </p:txBody>
      </p:sp>
      <p:pic>
        <p:nvPicPr>
          <p:cNvPr id="8" name="Picture 2" descr="Русский народный танец - искусство,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214422"/>
            <a:ext cx="5500726" cy="404132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500042"/>
            <a:ext cx="81439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Климов А. Основы русского народного танца. - М.: Московского государственного института культуры, 1994.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https://ru.wikipedia.org/wiki/%D0%A0%D1%83%D1%81%D1%81%D0%BA%D0%B8%D0%B9_%D0%BD%D0%B0%D1%80%D0%BE%D0%B4%D0%BD%D1%8B%D0%B9_%D1%82%D0%B0%D0%BD%D0%B5%D1%86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8" name="Picture 6" descr="Бесплатная векторная графика Floral Corners PSD - VectorHQ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143512"/>
            <a:ext cx="1710201" cy="1714487"/>
          </a:xfrm>
          <a:prstGeom prst="rect">
            <a:avLst/>
          </a:prstGeom>
          <a:noFill/>
        </p:spPr>
      </p:pic>
      <p:pic>
        <p:nvPicPr>
          <p:cNvPr id="18440" name="Picture 8" descr="Бесплатная векторная графика Floral Corners PSD - VectorHQ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7572395" y="0"/>
            <a:ext cx="1571602" cy="157554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721</Words>
  <Application>Microsoft Office PowerPoint</Application>
  <PresentationFormat>Экран (4:3)</PresentationFormat>
  <Paragraphs>43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Черепанова</dc:creator>
  <cp:lastModifiedBy>DDU_Soft</cp:lastModifiedBy>
  <cp:revision>31</cp:revision>
  <dcterms:created xsi:type="dcterms:W3CDTF">2020-09-23T13:14:30Z</dcterms:created>
  <dcterms:modified xsi:type="dcterms:W3CDTF">2021-04-19T02:33:43Z</dcterms:modified>
</cp:coreProperties>
</file>