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84" r:id="rId1"/>
    <p:sldMasterId id="2147483996" r:id="rId2"/>
  </p:sldMasterIdLst>
  <p:notesMasterIdLst>
    <p:notesMasterId r:id="rId40"/>
  </p:notesMasterIdLst>
  <p:sldIdLst>
    <p:sldId id="256" r:id="rId3"/>
    <p:sldId id="279" r:id="rId4"/>
    <p:sldId id="289" r:id="rId5"/>
    <p:sldId id="327" r:id="rId6"/>
    <p:sldId id="326" r:id="rId7"/>
    <p:sldId id="292" r:id="rId8"/>
    <p:sldId id="296" r:id="rId9"/>
    <p:sldId id="312" r:id="rId10"/>
    <p:sldId id="325" r:id="rId11"/>
    <p:sldId id="291" r:id="rId12"/>
    <p:sldId id="290" r:id="rId13"/>
    <p:sldId id="304" r:id="rId14"/>
    <p:sldId id="306" r:id="rId15"/>
    <p:sldId id="322" r:id="rId16"/>
    <p:sldId id="305" r:id="rId17"/>
    <p:sldId id="295" r:id="rId18"/>
    <p:sldId id="302" r:id="rId19"/>
    <p:sldId id="303" r:id="rId20"/>
    <p:sldId id="301" r:id="rId21"/>
    <p:sldId id="300" r:id="rId22"/>
    <p:sldId id="299" r:id="rId23"/>
    <p:sldId id="294" r:id="rId24"/>
    <p:sldId id="298" r:id="rId25"/>
    <p:sldId id="311" r:id="rId26"/>
    <p:sldId id="310" r:id="rId27"/>
    <p:sldId id="309" r:id="rId28"/>
    <p:sldId id="297" r:id="rId29"/>
    <p:sldId id="293" r:id="rId30"/>
    <p:sldId id="307" r:id="rId31"/>
    <p:sldId id="317" r:id="rId32"/>
    <p:sldId id="316" r:id="rId33"/>
    <p:sldId id="315" r:id="rId34"/>
    <p:sldId id="314" r:id="rId35"/>
    <p:sldId id="319" r:id="rId36"/>
    <p:sldId id="313" r:id="rId37"/>
    <p:sldId id="321" r:id="rId38"/>
    <p:sldId id="278" r:id="rId3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B4BB6"/>
    <a:srgbClr val="DEF12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34" autoAdjust="0"/>
    <p:restoredTop sz="94624" autoAdjust="0"/>
  </p:normalViewPr>
  <p:slideViewPr>
    <p:cSldViewPr>
      <p:cViewPr>
        <p:scale>
          <a:sx n="85" d="100"/>
          <a:sy n="85" d="100"/>
        </p:scale>
        <p:origin x="-1080" y="486"/>
      </p:cViewPr>
      <p:guideLst>
        <p:guide orient="horz" pos="2160"/>
        <p:guide pos="2880"/>
      </p:guideLst>
    </p:cSldViewPr>
  </p:slideViewPr>
  <p:outlineViewPr>
    <p:cViewPr>
      <p:scale>
        <a:sx n="33" d="100"/>
        <a:sy n="33" d="100"/>
      </p:scale>
      <p:origin x="0" y="2058"/>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DF303C2-71B4-4E1B-A0DA-D500F40DC447}" type="datetimeFigureOut">
              <a:rPr lang="ru-RU" smtClean="0"/>
              <a:pPr/>
              <a:t>26.04.2021</a:t>
            </a:fld>
            <a:endParaRPr lang="ru-RU" dirty="0"/>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dirty="0"/>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3ECBCF6-AF12-4355-B5D9-6596AFCF14F7}" type="slidenum">
              <a:rPr lang="ru-RU" smtClean="0"/>
              <a:pPr/>
              <a:t>‹#›</a:t>
            </a:fld>
            <a:endParaRPr lang="ru-RU" dirty="0"/>
          </a:p>
        </p:txBody>
      </p:sp>
    </p:spTree>
    <p:extLst>
      <p:ext uri="{BB962C8B-B14F-4D97-AF65-F5344CB8AC3E}">
        <p14:creationId xmlns="" xmlns:p14="http://schemas.microsoft.com/office/powerpoint/2010/main" val="7409013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Date Placeholder 29"/>
          <p:cNvSpPr>
            <a:spLocks noGrp="1"/>
          </p:cNvSpPr>
          <p:nvPr>
            <p:ph type="dt" sz="half" idx="10"/>
          </p:nvPr>
        </p:nvSpPr>
        <p:spPr/>
        <p:txBody>
          <a:bodyPr/>
          <a:lstStyle/>
          <a:p>
            <a:fld id="{2E44A28A-33FA-46E3-9F1C-A1EE519E1E97}" type="datetimeFigureOut">
              <a:rPr lang="ru-RU" smtClean="0"/>
              <a:pPr/>
              <a:t>26.04.2021</a:t>
            </a:fld>
            <a:endParaRPr lang="ru-RU" dirty="0"/>
          </a:p>
        </p:txBody>
      </p:sp>
      <p:sp>
        <p:nvSpPr>
          <p:cNvPr id="19" name="Footer Placeholder 18"/>
          <p:cNvSpPr>
            <a:spLocks noGrp="1"/>
          </p:cNvSpPr>
          <p:nvPr>
            <p:ph type="ftr" sz="quarter" idx="11"/>
          </p:nvPr>
        </p:nvSpPr>
        <p:spPr/>
        <p:txBody>
          <a:bodyPr/>
          <a:lstStyle/>
          <a:p>
            <a:endParaRPr lang="ru-RU" dirty="0"/>
          </a:p>
        </p:txBody>
      </p:sp>
      <p:sp>
        <p:nvSpPr>
          <p:cNvPr id="27" name="Slide Number Placeholder 26"/>
          <p:cNvSpPr>
            <a:spLocks noGrp="1"/>
          </p:cNvSpPr>
          <p:nvPr>
            <p:ph type="sldNum" sz="quarter" idx="12"/>
          </p:nvPr>
        </p:nvSpPr>
        <p:spPr/>
        <p:txBody>
          <a:bodyPr/>
          <a:lstStyle/>
          <a:p>
            <a:fld id="{DE097E33-F3F6-4B5A-9393-97C79A557512}" type="slidenum">
              <a:rPr lang="ru-RU" smtClean="0"/>
              <a:pPr/>
              <a:t>‹#›</a:t>
            </a:fld>
            <a:endParaRPr lang="ru-RU"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ru-RU" smtClean="0"/>
              <a:t>Образец заголовка</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2E44A28A-33FA-46E3-9F1C-A1EE519E1E97}" type="datetimeFigureOut">
              <a:rPr lang="ru-RU" smtClean="0"/>
              <a:pPr/>
              <a:t>26.04.2021</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DE097E33-F3F6-4B5A-9393-97C79A557512}"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2E44A28A-33FA-46E3-9F1C-A1EE519E1E97}" type="datetimeFigureOut">
              <a:rPr lang="ru-RU" smtClean="0"/>
              <a:pPr/>
              <a:t>26.04.2021</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DE097E33-F3F6-4B5A-9393-97C79A557512}" type="slidenum">
              <a:rPr lang="ru-RU" smtClean="0"/>
              <a:pPr/>
              <a:t>‹#›</a:t>
            </a:fld>
            <a:endParaRPr lang="ru-RU"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Date Placeholder 29"/>
          <p:cNvSpPr>
            <a:spLocks noGrp="1"/>
          </p:cNvSpPr>
          <p:nvPr>
            <p:ph type="dt" sz="half" idx="10"/>
          </p:nvPr>
        </p:nvSpPr>
        <p:spPr/>
        <p:txBody>
          <a:bodyPr/>
          <a:lstStyle/>
          <a:p>
            <a:fld id="{2E44A28A-33FA-46E3-9F1C-A1EE519E1E97}" type="datetimeFigureOut">
              <a:rPr lang="ru-RU" smtClean="0">
                <a:solidFill>
                  <a:srgbClr val="F4E7ED">
                    <a:shade val="90000"/>
                  </a:srgbClr>
                </a:solidFill>
              </a:rPr>
              <a:pPr/>
              <a:t>26.04.2021</a:t>
            </a:fld>
            <a:endParaRPr lang="ru-RU" dirty="0">
              <a:solidFill>
                <a:srgbClr val="F4E7ED">
                  <a:shade val="90000"/>
                </a:srgbClr>
              </a:solidFill>
            </a:endParaRPr>
          </a:p>
        </p:txBody>
      </p:sp>
      <p:sp>
        <p:nvSpPr>
          <p:cNvPr id="19" name="Footer Placeholder 18"/>
          <p:cNvSpPr>
            <a:spLocks noGrp="1"/>
          </p:cNvSpPr>
          <p:nvPr>
            <p:ph type="ftr" sz="quarter" idx="11"/>
          </p:nvPr>
        </p:nvSpPr>
        <p:spPr/>
        <p:txBody>
          <a:bodyPr/>
          <a:lstStyle/>
          <a:p>
            <a:endParaRPr lang="ru-RU" dirty="0">
              <a:solidFill>
                <a:srgbClr val="F4E7ED">
                  <a:shade val="90000"/>
                </a:srgbClr>
              </a:solidFill>
            </a:endParaRPr>
          </a:p>
        </p:txBody>
      </p:sp>
      <p:sp>
        <p:nvSpPr>
          <p:cNvPr id="27" name="Slide Number Placeholder 26"/>
          <p:cNvSpPr>
            <a:spLocks noGrp="1"/>
          </p:cNvSpPr>
          <p:nvPr>
            <p:ph type="sldNum" sz="quarter" idx="12"/>
          </p:nvPr>
        </p:nvSpPr>
        <p:spPr/>
        <p:txBody>
          <a:bodyPr/>
          <a:lstStyle/>
          <a:p>
            <a:fld id="{DE097E33-F3F6-4B5A-9393-97C79A557512}" type="slidenum">
              <a:rPr lang="ru-RU" smtClean="0">
                <a:solidFill>
                  <a:srgbClr val="F4E7ED">
                    <a:shade val="90000"/>
                  </a:srgbClr>
                </a:solidFill>
              </a:rPr>
              <a:pPr/>
              <a:t>‹#›</a:t>
            </a:fld>
            <a:endParaRPr lang="ru-RU" dirty="0">
              <a:solidFill>
                <a:srgbClr val="F4E7ED">
                  <a:shade val="90000"/>
                </a:srgbClr>
              </a:solidFill>
            </a:endParaRPr>
          </a:p>
        </p:txBody>
      </p:sp>
    </p:spTree>
    <p:extLst>
      <p:ext uri="{BB962C8B-B14F-4D97-AF65-F5344CB8AC3E}">
        <p14:creationId xmlns="" xmlns:p14="http://schemas.microsoft.com/office/powerpoint/2010/main" val="3913446713"/>
      </p:ext>
    </p:extLst>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ru-RU" smtClean="0"/>
              <a:t>Образец заголовка</a:t>
            </a:r>
            <a:endParaRPr kumimoji="0" lang="en-US"/>
          </a:p>
        </p:txBody>
      </p:sp>
      <p:sp>
        <p:nvSpPr>
          <p:cNvPr id="3" name="Content Placeholder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2E44A28A-33FA-46E3-9F1C-A1EE519E1E97}" type="datetimeFigureOut">
              <a:rPr lang="ru-RU" smtClean="0">
                <a:solidFill>
                  <a:srgbClr val="B13F9A">
                    <a:shade val="90000"/>
                  </a:srgbClr>
                </a:solidFill>
              </a:rPr>
              <a:pPr/>
              <a:t>26.04.2021</a:t>
            </a:fld>
            <a:endParaRPr lang="ru-RU" dirty="0">
              <a:solidFill>
                <a:srgbClr val="B13F9A">
                  <a:shade val="90000"/>
                </a:srgbClr>
              </a:solidFill>
            </a:endParaRPr>
          </a:p>
        </p:txBody>
      </p:sp>
      <p:sp>
        <p:nvSpPr>
          <p:cNvPr id="5" name="Footer Placeholder 4"/>
          <p:cNvSpPr>
            <a:spLocks noGrp="1"/>
          </p:cNvSpPr>
          <p:nvPr>
            <p:ph type="ftr" sz="quarter" idx="11"/>
          </p:nvPr>
        </p:nvSpPr>
        <p:spPr/>
        <p:txBody>
          <a:bodyPr/>
          <a:lstStyle/>
          <a:p>
            <a:endParaRPr lang="ru-RU" dirty="0">
              <a:solidFill>
                <a:srgbClr val="B13F9A">
                  <a:shade val="90000"/>
                </a:srgbClr>
              </a:solidFill>
            </a:endParaRPr>
          </a:p>
        </p:txBody>
      </p:sp>
      <p:sp>
        <p:nvSpPr>
          <p:cNvPr id="6" name="Slide Number Placeholder 5"/>
          <p:cNvSpPr>
            <a:spLocks noGrp="1"/>
          </p:cNvSpPr>
          <p:nvPr>
            <p:ph type="sldNum" sz="quarter" idx="12"/>
          </p:nvPr>
        </p:nvSpPr>
        <p:spPr/>
        <p:txBody>
          <a:bodyPr/>
          <a:lstStyle/>
          <a:p>
            <a:fld id="{DE097E33-F3F6-4B5A-9393-97C79A557512}" type="slidenum">
              <a:rPr lang="ru-RU" smtClean="0">
                <a:solidFill>
                  <a:srgbClr val="B13F9A">
                    <a:shade val="90000"/>
                  </a:srgbClr>
                </a:solidFill>
              </a:rPr>
              <a:pPr/>
              <a:t>‹#›</a:t>
            </a:fld>
            <a:endParaRPr lang="ru-RU" dirty="0">
              <a:solidFill>
                <a:srgbClr val="B13F9A">
                  <a:shade val="90000"/>
                </a:srgbClr>
              </a:solidFill>
            </a:endParaRPr>
          </a:p>
        </p:txBody>
      </p:sp>
    </p:spTree>
    <p:extLst>
      <p:ext uri="{BB962C8B-B14F-4D97-AF65-F5344CB8AC3E}">
        <p14:creationId xmlns="" xmlns:p14="http://schemas.microsoft.com/office/powerpoint/2010/main" val="13601086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Date Placeholder 3"/>
          <p:cNvSpPr>
            <a:spLocks noGrp="1"/>
          </p:cNvSpPr>
          <p:nvPr>
            <p:ph type="dt" sz="half" idx="10"/>
          </p:nvPr>
        </p:nvSpPr>
        <p:spPr/>
        <p:txBody>
          <a:bodyPr/>
          <a:lstStyle/>
          <a:p>
            <a:fld id="{2E44A28A-33FA-46E3-9F1C-A1EE519E1E97}" type="datetimeFigureOut">
              <a:rPr lang="ru-RU" smtClean="0">
                <a:solidFill>
                  <a:srgbClr val="F4E7ED">
                    <a:shade val="90000"/>
                  </a:srgbClr>
                </a:solidFill>
              </a:rPr>
              <a:pPr/>
              <a:t>26.04.2021</a:t>
            </a:fld>
            <a:endParaRPr lang="ru-RU" dirty="0">
              <a:solidFill>
                <a:srgbClr val="F4E7ED">
                  <a:shade val="90000"/>
                </a:srgbClr>
              </a:solidFill>
            </a:endParaRPr>
          </a:p>
        </p:txBody>
      </p:sp>
      <p:sp>
        <p:nvSpPr>
          <p:cNvPr id="5" name="Footer Placeholder 4"/>
          <p:cNvSpPr>
            <a:spLocks noGrp="1"/>
          </p:cNvSpPr>
          <p:nvPr>
            <p:ph type="ftr" sz="quarter" idx="11"/>
          </p:nvPr>
        </p:nvSpPr>
        <p:spPr/>
        <p:txBody>
          <a:bodyPr/>
          <a:lstStyle/>
          <a:p>
            <a:endParaRPr lang="ru-RU" dirty="0">
              <a:solidFill>
                <a:srgbClr val="F4E7ED">
                  <a:shade val="90000"/>
                </a:srgbClr>
              </a:solidFill>
            </a:endParaRPr>
          </a:p>
        </p:txBody>
      </p:sp>
      <p:sp>
        <p:nvSpPr>
          <p:cNvPr id="6" name="Slide Number Placeholder 5"/>
          <p:cNvSpPr>
            <a:spLocks noGrp="1"/>
          </p:cNvSpPr>
          <p:nvPr>
            <p:ph type="sldNum" sz="quarter" idx="12"/>
          </p:nvPr>
        </p:nvSpPr>
        <p:spPr/>
        <p:txBody>
          <a:bodyPr/>
          <a:lstStyle/>
          <a:p>
            <a:fld id="{DE097E33-F3F6-4B5A-9393-97C79A557512}" type="slidenum">
              <a:rPr lang="ru-RU" smtClean="0">
                <a:solidFill>
                  <a:srgbClr val="F4E7ED">
                    <a:shade val="90000"/>
                  </a:srgbClr>
                </a:solidFill>
              </a:rPr>
              <a:pPr/>
              <a:t>‹#›</a:t>
            </a:fld>
            <a:endParaRPr lang="ru-RU" dirty="0">
              <a:solidFill>
                <a:srgbClr val="F4E7ED">
                  <a:shade val="90000"/>
                </a:srgbClr>
              </a:solidFill>
            </a:endParaRPr>
          </a:p>
        </p:txBody>
      </p:sp>
    </p:spTree>
    <p:extLst>
      <p:ext uri="{BB962C8B-B14F-4D97-AF65-F5344CB8AC3E}">
        <p14:creationId xmlns="" xmlns:p14="http://schemas.microsoft.com/office/powerpoint/2010/main" val="3954467025"/>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Date Placeholder 4"/>
          <p:cNvSpPr>
            <a:spLocks noGrp="1"/>
          </p:cNvSpPr>
          <p:nvPr>
            <p:ph type="dt" sz="half" idx="10"/>
          </p:nvPr>
        </p:nvSpPr>
        <p:spPr/>
        <p:txBody>
          <a:bodyPr/>
          <a:lstStyle/>
          <a:p>
            <a:fld id="{2E44A28A-33FA-46E3-9F1C-A1EE519E1E97}" type="datetimeFigureOut">
              <a:rPr lang="ru-RU" smtClean="0">
                <a:solidFill>
                  <a:srgbClr val="B13F9A">
                    <a:shade val="90000"/>
                  </a:srgbClr>
                </a:solidFill>
              </a:rPr>
              <a:pPr/>
              <a:t>26.04.2021</a:t>
            </a:fld>
            <a:endParaRPr lang="ru-RU" dirty="0">
              <a:solidFill>
                <a:srgbClr val="B13F9A">
                  <a:shade val="90000"/>
                </a:srgbClr>
              </a:solidFill>
            </a:endParaRPr>
          </a:p>
        </p:txBody>
      </p:sp>
      <p:sp>
        <p:nvSpPr>
          <p:cNvPr id="6" name="Footer Placeholder 5"/>
          <p:cNvSpPr>
            <a:spLocks noGrp="1"/>
          </p:cNvSpPr>
          <p:nvPr>
            <p:ph type="ftr" sz="quarter" idx="11"/>
          </p:nvPr>
        </p:nvSpPr>
        <p:spPr/>
        <p:txBody>
          <a:bodyPr/>
          <a:lstStyle/>
          <a:p>
            <a:endParaRPr lang="ru-RU" dirty="0">
              <a:solidFill>
                <a:srgbClr val="B13F9A">
                  <a:shade val="90000"/>
                </a:srgbClr>
              </a:solidFill>
            </a:endParaRPr>
          </a:p>
        </p:txBody>
      </p:sp>
      <p:sp>
        <p:nvSpPr>
          <p:cNvPr id="7" name="Slide Number Placeholder 6"/>
          <p:cNvSpPr>
            <a:spLocks noGrp="1"/>
          </p:cNvSpPr>
          <p:nvPr>
            <p:ph type="sldNum" sz="quarter" idx="12"/>
          </p:nvPr>
        </p:nvSpPr>
        <p:spPr/>
        <p:txBody>
          <a:bodyPr/>
          <a:lstStyle/>
          <a:p>
            <a:fld id="{DE097E33-F3F6-4B5A-9393-97C79A557512}" type="slidenum">
              <a:rPr lang="ru-RU" smtClean="0">
                <a:solidFill>
                  <a:srgbClr val="B13F9A">
                    <a:shade val="90000"/>
                  </a:srgbClr>
                </a:solidFill>
              </a:rPr>
              <a:pPr/>
              <a:t>‹#›</a:t>
            </a:fld>
            <a:endParaRPr lang="ru-RU" dirty="0">
              <a:solidFill>
                <a:srgbClr val="B13F9A">
                  <a:shade val="90000"/>
                </a:srgbClr>
              </a:solidFill>
            </a:endParaRPr>
          </a:p>
        </p:txBody>
      </p:sp>
    </p:spTree>
    <p:extLst>
      <p:ext uri="{BB962C8B-B14F-4D97-AF65-F5344CB8AC3E}">
        <p14:creationId xmlns="" xmlns:p14="http://schemas.microsoft.com/office/powerpoint/2010/main" val="7675271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Date Placeholder 6"/>
          <p:cNvSpPr>
            <a:spLocks noGrp="1"/>
          </p:cNvSpPr>
          <p:nvPr>
            <p:ph type="dt" sz="half" idx="10"/>
          </p:nvPr>
        </p:nvSpPr>
        <p:spPr/>
        <p:txBody>
          <a:bodyPr/>
          <a:lstStyle/>
          <a:p>
            <a:fld id="{2E44A28A-33FA-46E3-9F1C-A1EE519E1E97}" type="datetimeFigureOut">
              <a:rPr lang="ru-RU" smtClean="0">
                <a:solidFill>
                  <a:srgbClr val="B13F9A">
                    <a:shade val="90000"/>
                  </a:srgbClr>
                </a:solidFill>
              </a:rPr>
              <a:pPr/>
              <a:t>26.04.2021</a:t>
            </a:fld>
            <a:endParaRPr lang="ru-RU" dirty="0">
              <a:solidFill>
                <a:srgbClr val="B13F9A">
                  <a:shade val="90000"/>
                </a:srgbClr>
              </a:solidFill>
            </a:endParaRPr>
          </a:p>
        </p:txBody>
      </p:sp>
      <p:sp>
        <p:nvSpPr>
          <p:cNvPr id="8" name="Footer Placeholder 7"/>
          <p:cNvSpPr>
            <a:spLocks noGrp="1"/>
          </p:cNvSpPr>
          <p:nvPr>
            <p:ph type="ftr" sz="quarter" idx="11"/>
          </p:nvPr>
        </p:nvSpPr>
        <p:spPr/>
        <p:txBody>
          <a:bodyPr/>
          <a:lstStyle/>
          <a:p>
            <a:endParaRPr lang="ru-RU" dirty="0">
              <a:solidFill>
                <a:srgbClr val="B13F9A">
                  <a:shade val="90000"/>
                </a:srgbClr>
              </a:solidFill>
            </a:endParaRPr>
          </a:p>
        </p:txBody>
      </p:sp>
      <p:sp>
        <p:nvSpPr>
          <p:cNvPr id="9" name="Slide Number Placeholder 8"/>
          <p:cNvSpPr>
            <a:spLocks noGrp="1"/>
          </p:cNvSpPr>
          <p:nvPr>
            <p:ph type="sldNum" sz="quarter" idx="12"/>
          </p:nvPr>
        </p:nvSpPr>
        <p:spPr/>
        <p:txBody>
          <a:bodyPr/>
          <a:lstStyle/>
          <a:p>
            <a:fld id="{DE097E33-F3F6-4B5A-9393-97C79A557512}" type="slidenum">
              <a:rPr lang="ru-RU" smtClean="0">
                <a:solidFill>
                  <a:srgbClr val="B13F9A">
                    <a:shade val="90000"/>
                  </a:srgbClr>
                </a:solidFill>
              </a:rPr>
              <a:pPr/>
              <a:t>‹#›</a:t>
            </a:fld>
            <a:endParaRPr lang="ru-RU" dirty="0">
              <a:solidFill>
                <a:srgbClr val="B13F9A">
                  <a:shade val="90000"/>
                </a:srgbClr>
              </a:solidFill>
            </a:endParaRPr>
          </a:p>
        </p:txBody>
      </p:sp>
    </p:spTree>
    <p:extLst>
      <p:ext uri="{BB962C8B-B14F-4D97-AF65-F5344CB8AC3E}">
        <p14:creationId xmlns="" xmlns:p14="http://schemas.microsoft.com/office/powerpoint/2010/main" val="1257254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Date Placeholder 2"/>
          <p:cNvSpPr>
            <a:spLocks noGrp="1"/>
          </p:cNvSpPr>
          <p:nvPr>
            <p:ph type="dt" sz="half" idx="10"/>
          </p:nvPr>
        </p:nvSpPr>
        <p:spPr/>
        <p:txBody>
          <a:bodyPr/>
          <a:lstStyle/>
          <a:p>
            <a:fld id="{2E44A28A-33FA-46E3-9F1C-A1EE519E1E97}" type="datetimeFigureOut">
              <a:rPr lang="ru-RU" smtClean="0">
                <a:solidFill>
                  <a:srgbClr val="B13F9A">
                    <a:shade val="90000"/>
                  </a:srgbClr>
                </a:solidFill>
              </a:rPr>
              <a:pPr/>
              <a:t>26.04.2021</a:t>
            </a:fld>
            <a:endParaRPr lang="ru-RU" dirty="0">
              <a:solidFill>
                <a:srgbClr val="B13F9A">
                  <a:shade val="90000"/>
                </a:srgbClr>
              </a:solidFill>
            </a:endParaRPr>
          </a:p>
        </p:txBody>
      </p:sp>
      <p:sp>
        <p:nvSpPr>
          <p:cNvPr id="4" name="Footer Placeholder 3"/>
          <p:cNvSpPr>
            <a:spLocks noGrp="1"/>
          </p:cNvSpPr>
          <p:nvPr>
            <p:ph type="ftr" sz="quarter" idx="11"/>
          </p:nvPr>
        </p:nvSpPr>
        <p:spPr/>
        <p:txBody>
          <a:bodyPr/>
          <a:lstStyle/>
          <a:p>
            <a:endParaRPr lang="ru-RU" dirty="0">
              <a:solidFill>
                <a:srgbClr val="B13F9A">
                  <a:shade val="90000"/>
                </a:srgbClr>
              </a:solidFill>
            </a:endParaRPr>
          </a:p>
        </p:txBody>
      </p:sp>
      <p:sp>
        <p:nvSpPr>
          <p:cNvPr id="5" name="Slide Number Placeholder 4"/>
          <p:cNvSpPr>
            <a:spLocks noGrp="1"/>
          </p:cNvSpPr>
          <p:nvPr>
            <p:ph type="sldNum" sz="quarter" idx="12"/>
          </p:nvPr>
        </p:nvSpPr>
        <p:spPr/>
        <p:txBody>
          <a:bodyPr/>
          <a:lstStyle/>
          <a:p>
            <a:fld id="{DE097E33-F3F6-4B5A-9393-97C79A557512}" type="slidenum">
              <a:rPr lang="ru-RU" smtClean="0">
                <a:solidFill>
                  <a:srgbClr val="B13F9A">
                    <a:shade val="90000"/>
                  </a:srgbClr>
                </a:solidFill>
              </a:rPr>
              <a:pPr/>
              <a:t>‹#›</a:t>
            </a:fld>
            <a:endParaRPr lang="ru-RU" dirty="0">
              <a:solidFill>
                <a:srgbClr val="B13F9A">
                  <a:shade val="90000"/>
                </a:srgbClr>
              </a:solidFill>
            </a:endParaRPr>
          </a:p>
        </p:txBody>
      </p:sp>
    </p:spTree>
    <p:extLst>
      <p:ext uri="{BB962C8B-B14F-4D97-AF65-F5344CB8AC3E}">
        <p14:creationId xmlns="" xmlns:p14="http://schemas.microsoft.com/office/powerpoint/2010/main" val="5234718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44A28A-33FA-46E3-9F1C-A1EE519E1E97}" type="datetimeFigureOut">
              <a:rPr lang="ru-RU" smtClean="0">
                <a:solidFill>
                  <a:srgbClr val="B13F9A">
                    <a:shade val="90000"/>
                  </a:srgbClr>
                </a:solidFill>
              </a:rPr>
              <a:pPr/>
              <a:t>26.04.2021</a:t>
            </a:fld>
            <a:endParaRPr lang="ru-RU" dirty="0">
              <a:solidFill>
                <a:srgbClr val="B13F9A">
                  <a:shade val="90000"/>
                </a:srgbClr>
              </a:solidFill>
            </a:endParaRPr>
          </a:p>
        </p:txBody>
      </p:sp>
      <p:sp>
        <p:nvSpPr>
          <p:cNvPr id="3" name="Footer Placeholder 2"/>
          <p:cNvSpPr>
            <a:spLocks noGrp="1"/>
          </p:cNvSpPr>
          <p:nvPr>
            <p:ph type="ftr" sz="quarter" idx="11"/>
          </p:nvPr>
        </p:nvSpPr>
        <p:spPr/>
        <p:txBody>
          <a:bodyPr/>
          <a:lstStyle/>
          <a:p>
            <a:endParaRPr lang="ru-RU" dirty="0">
              <a:solidFill>
                <a:srgbClr val="B13F9A">
                  <a:shade val="90000"/>
                </a:srgbClr>
              </a:solidFill>
            </a:endParaRPr>
          </a:p>
        </p:txBody>
      </p:sp>
      <p:sp>
        <p:nvSpPr>
          <p:cNvPr id="4" name="Slide Number Placeholder 3"/>
          <p:cNvSpPr>
            <a:spLocks noGrp="1"/>
          </p:cNvSpPr>
          <p:nvPr>
            <p:ph type="sldNum" sz="quarter" idx="12"/>
          </p:nvPr>
        </p:nvSpPr>
        <p:spPr/>
        <p:txBody>
          <a:bodyPr/>
          <a:lstStyle/>
          <a:p>
            <a:fld id="{DE097E33-F3F6-4B5A-9393-97C79A557512}" type="slidenum">
              <a:rPr lang="ru-RU" smtClean="0">
                <a:solidFill>
                  <a:srgbClr val="B13F9A">
                    <a:shade val="90000"/>
                  </a:srgbClr>
                </a:solidFill>
              </a:rPr>
              <a:pPr/>
              <a:t>‹#›</a:t>
            </a:fld>
            <a:endParaRPr lang="ru-RU" dirty="0">
              <a:solidFill>
                <a:srgbClr val="B13F9A">
                  <a:shade val="90000"/>
                </a:srgbClr>
              </a:solidFill>
            </a:endParaRPr>
          </a:p>
        </p:txBody>
      </p:sp>
    </p:spTree>
    <p:extLst>
      <p:ext uri="{BB962C8B-B14F-4D97-AF65-F5344CB8AC3E}">
        <p14:creationId xmlns="" xmlns:p14="http://schemas.microsoft.com/office/powerpoint/2010/main" val="1094229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Date Placeholder 4"/>
          <p:cNvSpPr>
            <a:spLocks noGrp="1"/>
          </p:cNvSpPr>
          <p:nvPr>
            <p:ph type="dt" sz="half" idx="10"/>
          </p:nvPr>
        </p:nvSpPr>
        <p:spPr/>
        <p:txBody>
          <a:bodyPr/>
          <a:lstStyle/>
          <a:p>
            <a:fld id="{2E44A28A-33FA-46E3-9F1C-A1EE519E1E97}" type="datetimeFigureOut">
              <a:rPr lang="ru-RU" smtClean="0">
                <a:solidFill>
                  <a:srgbClr val="B13F9A">
                    <a:shade val="90000"/>
                  </a:srgbClr>
                </a:solidFill>
              </a:rPr>
              <a:pPr/>
              <a:t>26.04.2021</a:t>
            </a:fld>
            <a:endParaRPr lang="ru-RU" dirty="0">
              <a:solidFill>
                <a:srgbClr val="B13F9A">
                  <a:shade val="90000"/>
                </a:srgbClr>
              </a:solidFill>
            </a:endParaRPr>
          </a:p>
        </p:txBody>
      </p:sp>
      <p:sp>
        <p:nvSpPr>
          <p:cNvPr id="6" name="Footer Placeholder 5"/>
          <p:cNvSpPr>
            <a:spLocks noGrp="1"/>
          </p:cNvSpPr>
          <p:nvPr>
            <p:ph type="ftr" sz="quarter" idx="11"/>
          </p:nvPr>
        </p:nvSpPr>
        <p:spPr/>
        <p:txBody>
          <a:bodyPr/>
          <a:lstStyle/>
          <a:p>
            <a:endParaRPr lang="ru-RU" dirty="0">
              <a:solidFill>
                <a:srgbClr val="B13F9A">
                  <a:shade val="90000"/>
                </a:srgbClr>
              </a:solidFill>
            </a:endParaRPr>
          </a:p>
        </p:txBody>
      </p:sp>
      <p:sp>
        <p:nvSpPr>
          <p:cNvPr id="7" name="Slide Number Placeholder 6"/>
          <p:cNvSpPr>
            <a:spLocks noGrp="1"/>
          </p:cNvSpPr>
          <p:nvPr>
            <p:ph type="sldNum" sz="quarter" idx="12"/>
          </p:nvPr>
        </p:nvSpPr>
        <p:spPr/>
        <p:txBody>
          <a:bodyPr/>
          <a:lstStyle/>
          <a:p>
            <a:fld id="{DE097E33-F3F6-4B5A-9393-97C79A557512}" type="slidenum">
              <a:rPr lang="ru-RU" smtClean="0">
                <a:solidFill>
                  <a:srgbClr val="B13F9A">
                    <a:shade val="90000"/>
                  </a:srgbClr>
                </a:solidFill>
              </a:rPr>
              <a:pPr/>
              <a:t>‹#›</a:t>
            </a:fld>
            <a:endParaRPr lang="ru-RU" dirty="0">
              <a:solidFill>
                <a:srgbClr val="B13F9A">
                  <a:shade val="90000"/>
                </a:srgbClr>
              </a:solidFill>
            </a:endParaRPr>
          </a:p>
        </p:txBody>
      </p:sp>
    </p:spTree>
    <p:extLst>
      <p:ext uri="{BB962C8B-B14F-4D97-AF65-F5344CB8AC3E}">
        <p14:creationId xmlns="" xmlns:p14="http://schemas.microsoft.com/office/powerpoint/2010/main" val="36287881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ru-RU" smtClean="0"/>
              <a:t>Образец заголовка</a:t>
            </a:r>
            <a:endParaRPr kumimoji="0" lang="en-US"/>
          </a:p>
        </p:txBody>
      </p:sp>
      <p:sp>
        <p:nvSpPr>
          <p:cNvPr id="3" name="Content Placeholder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2E44A28A-33FA-46E3-9F1C-A1EE519E1E97}" type="datetimeFigureOut">
              <a:rPr lang="ru-RU" smtClean="0"/>
              <a:pPr/>
              <a:t>26.04.2021</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DE097E33-F3F6-4B5A-9393-97C79A557512}" type="slidenum">
              <a:rPr lang="ru-RU" smtClean="0"/>
              <a:pPr/>
              <a:t>‹#›</a:t>
            </a:fld>
            <a:endParaRPr lang="ru-RU"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Date Placeholder 4"/>
          <p:cNvSpPr>
            <a:spLocks noGrp="1"/>
          </p:cNvSpPr>
          <p:nvPr>
            <p:ph type="dt" sz="half" idx="10"/>
          </p:nvPr>
        </p:nvSpPr>
        <p:spPr/>
        <p:txBody>
          <a:bodyPr/>
          <a:lstStyle/>
          <a:p>
            <a:fld id="{2E44A28A-33FA-46E3-9F1C-A1EE519E1E97}" type="datetimeFigureOut">
              <a:rPr lang="ru-RU" smtClean="0">
                <a:solidFill>
                  <a:srgbClr val="B13F9A">
                    <a:shade val="90000"/>
                  </a:srgbClr>
                </a:solidFill>
              </a:rPr>
              <a:pPr/>
              <a:t>26.04.2021</a:t>
            </a:fld>
            <a:endParaRPr lang="ru-RU" dirty="0">
              <a:solidFill>
                <a:srgbClr val="B13F9A">
                  <a:shade val="90000"/>
                </a:srgbClr>
              </a:solidFill>
            </a:endParaRPr>
          </a:p>
        </p:txBody>
      </p:sp>
      <p:sp>
        <p:nvSpPr>
          <p:cNvPr id="6" name="Footer Placeholder 5"/>
          <p:cNvSpPr>
            <a:spLocks noGrp="1"/>
          </p:cNvSpPr>
          <p:nvPr>
            <p:ph type="ftr" sz="quarter" idx="11"/>
          </p:nvPr>
        </p:nvSpPr>
        <p:spPr/>
        <p:txBody>
          <a:bodyPr/>
          <a:lstStyle/>
          <a:p>
            <a:endParaRPr lang="ru-RU" dirty="0">
              <a:solidFill>
                <a:srgbClr val="B13F9A">
                  <a:shade val="90000"/>
                </a:srgbClr>
              </a:solidFill>
            </a:endParaRPr>
          </a:p>
        </p:txBody>
      </p:sp>
      <p:sp>
        <p:nvSpPr>
          <p:cNvPr id="7" name="Slide Number Placeholder 6"/>
          <p:cNvSpPr>
            <a:spLocks noGrp="1"/>
          </p:cNvSpPr>
          <p:nvPr>
            <p:ph type="sldNum" sz="quarter" idx="12"/>
          </p:nvPr>
        </p:nvSpPr>
        <p:spPr>
          <a:xfrm>
            <a:off x="8077200" y="6356350"/>
            <a:ext cx="609600" cy="365125"/>
          </a:xfrm>
        </p:spPr>
        <p:txBody>
          <a:bodyPr/>
          <a:lstStyle/>
          <a:p>
            <a:fld id="{DE097E33-F3F6-4B5A-9393-97C79A557512}" type="slidenum">
              <a:rPr lang="ru-RU" smtClean="0">
                <a:solidFill>
                  <a:srgbClr val="B13F9A">
                    <a:shade val="90000"/>
                  </a:srgbClr>
                </a:solidFill>
              </a:rPr>
              <a:pPr/>
              <a:t>‹#›</a:t>
            </a:fld>
            <a:endParaRPr lang="ru-RU" dirty="0">
              <a:solidFill>
                <a:srgbClr val="B13F9A">
                  <a:shade val="90000"/>
                </a:srgbClr>
              </a:solidFill>
            </a:endParaRP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Tree>
    <p:extLst>
      <p:ext uri="{BB962C8B-B14F-4D97-AF65-F5344CB8AC3E}">
        <p14:creationId xmlns="" xmlns:p14="http://schemas.microsoft.com/office/powerpoint/2010/main" val="38446040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ru-RU" smtClean="0"/>
              <a:t>Образец заголовка</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2E44A28A-33FA-46E3-9F1C-A1EE519E1E97}" type="datetimeFigureOut">
              <a:rPr lang="ru-RU" smtClean="0">
                <a:solidFill>
                  <a:srgbClr val="B13F9A">
                    <a:shade val="90000"/>
                  </a:srgbClr>
                </a:solidFill>
              </a:rPr>
              <a:pPr/>
              <a:t>26.04.2021</a:t>
            </a:fld>
            <a:endParaRPr lang="ru-RU" dirty="0">
              <a:solidFill>
                <a:srgbClr val="B13F9A">
                  <a:shade val="90000"/>
                </a:srgbClr>
              </a:solidFill>
            </a:endParaRPr>
          </a:p>
        </p:txBody>
      </p:sp>
      <p:sp>
        <p:nvSpPr>
          <p:cNvPr id="5" name="Footer Placeholder 4"/>
          <p:cNvSpPr>
            <a:spLocks noGrp="1"/>
          </p:cNvSpPr>
          <p:nvPr>
            <p:ph type="ftr" sz="quarter" idx="11"/>
          </p:nvPr>
        </p:nvSpPr>
        <p:spPr/>
        <p:txBody>
          <a:bodyPr/>
          <a:lstStyle/>
          <a:p>
            <a:endParaRPr lang="ru-RU" dirty="0">
              <a:solidFill>
                <a:srgbClr val="B13F9A">
                  <a:shade val="90000"/>
                </a:srgbClr>
              </a:solidFill>
            </a:endParaRPr>
          </a:p>
        </p:txBody>
      </p:sp>
      <p:sp>
        <p:nvSpPr>
          <p:cNvPr id="6" name="Slide Number Placeholder 5"/>
          <p:cNvSpPr>
            <a:spLocks noGrp="1"/>
          </p:cNvSpPr>
          <p:nvPr>
            <p:ph type="sldNum" sz="quarter" idx="12"/>
          </p:nvPr>
        </p:nvSpPr>
        <p:spPr/>
        <p:txBody>
          <a:bodyPr/>
          <a:lstStyle/>
          <a:p>
            <a:fld id="{DE097E33-F3F6-4B5A-9393-97C79A557512}" type="slidenum">
              <a:rPr lang="ru-RU" smtClean="0">
                <a:solidFill>
                  <a:srgbClr val="B13F9A">
                    <a:shade val="90000"/>
                  </a:srgbClr>
                </a:solidFill>
              </a:rPr>
              <a:pPr/>
              <a:t>‹#›</a:t>
            </a:fld>
            <a:endParaRPr lang="ru-RU" dirty="0">
              <a:solidFill>
                <a:srgbClr val="B13F9A">
                  <a:shade val="90000"/>
                </a:srgbClr>
              </a:solidFill>
            </a:endParaRPr>
          </a:p>
        </p:txBody>
      </p:sp>
    </p:spTree>
    <p:extLst>
      <p:ext uri="{BB962C8B-B14F-4D97-AF65-F5344CB8AC3E}">
        <p14:creationId xmlns="" xmlns:p14="http://schemas.microsoft.com/office/powerpoint/2010/main" val="33528969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2E44A28A-33FA-46E3-9F1C-A1EE519E1E97}" type="datetimeFigureOut">
              <a:rPr lang="ru-RU" smtClean="0">
                <a:solidFill>
                  <a:srgbClr val="B13F9A">
                    <a:shade val="90000"/>
                  </a:srgbClr>
                </a:solidFill>
              </a:rPr>
              <a:pPr/>
              <a:t>26.04.2021</a:t>
            </a:fld>
            <a:endParaRPr lang="ru-RU" dirty="0">
              <a:solidFill>
                <a:srgbClr val="B13F9A">
                  <a:shade val="90000"/>
                </a:srgbClr>
              </a:solidFill>
            </a:endParaRPr>
          </a:p>
        </p:txBody>
      </p:sp>
      <p:sp>
        <p:nvSpPr>
          <p:cNvPr id="5" name="Footer Placeholder 4"/>
          <p:cNvSpPr>
            <a:spLocks noGrp="1"/>
          </p:cNvSpPr>
          <p:nvPr>
            <p:ph type="ftr" sz="quarter" idx="11"/>
          </p:nvPr>
        </p:nvSpPr>
        <p:spPr/>
        <p:txBody>
          <a:bodyPr/>
          <a:lstStyle/>
          <a:p>
            <a:endParaRPr lang="ru-RU" dirty="0">
              <a:solidFill>
                <a:srgbClr val="B13F9A">
                  <a:shade val="90000"/>
                </a:srgbClr>
              </a:solidFill>
            </a:endParaRPr>
          </a:p>
        </p:txBody>
      </p:sp>
      <p:sp>
        <p:nvSpPr>
          <p:cNvPr id="6" name="Slide Number Placeholder 5"/>
          <p:cNvSpPr>
            <a:spLocks noGrp="1"/>
          </p:cNvSpPr>
          <p:nvPr>
            <p:ph type="sldNum" sz="quarter" idx="12"/>
          </p:nvPr>
        </p:nvSpPr>
        <p:spPr/>
        <p:txBody>
          <a:bodyPr/>
          <a:lstStyle/>
          <a:p>
            <a:fld id="{DE097E33-F3F6-4B5A-9393-97C79A557512}" type="slidenum">
              <a:rPr lang="ru-RU" smtClean="0">
                <a:solidFill>
                  <a:srgbClr val="B13F9A">
                    <a:shade val="90000"/>
                  </a:srgbClr>
                </a:solidFill>
              </a:rPr>
              <a:pPr/>
              <a:t>‹#›</a:t>
            </a:fld>
            <a:endParaRPr lang="ru-RU" dirty="0">
              <a:solidFill>
                <a:srgbClr val="B13F9A">
                  <a:shade val="90000"/>
                </a:srgbClr>
              </a:solidFill>
            </a:endParaRPr>
          </a:p>
        </p:txBody>
      </p:sp>
    </p:spTree>
    <p:extLst>
      <p:ext uri="{BB962C8B-B14F-4D97-AF65-F5344CB8AC3E}">
        <p14:creationId xmlns="" xmlns:p14="http://schemas.microsoft.com/office/powerpoint/2010/main" val="2855690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Date Placeholder 3"/>
          <p:cNvSpPr>
            <a:spLocks noGrp="1"/>
          </p:cNvSpPr>
          <p:nvPr>
            <p:ph type="dt" sz="half" idx="10"/>
          </p:nvPr>
        </p:nvSpPr>
        <p:spPr/>
        <p:txBody>
          <a:bodyPr/>
          <a:lstStyle/>
          <a:p>
            <a:fld id="{2E44A28A-33FA-46E3-9F1C-A1EE519E1E97}" type="datetimeFigureOut">
              <a:rPr lang="ru-RU" smtClean="0"/>
              <a:pPr/>
              <a:t>26.04.2021</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DE097E33-F3F6-4B5A-9393-97C79A557512}" type="slidenum">
              <a:rPr lang="ru-RU" smtClean="0"/>
              <a:pPr/>
              <a:t>‹#›</a:t>
            </a:fld>
            <a:endParaRPr lang="ru-RU"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Date Placeholder 4"/>
          <p:cNvSpPr>
            <a:spLocks noGrp="1"/>
          </p:cNvSpPr>
          <p:nvPr>
            <p:ph type="dt" sz="half" idx="10"/>
          </p:nvPr>
        </p:nvSpPr>
        <p:spPr/>
        <p:txBody>
          <a:bodyPr/>
          <a:lstStyle/>
          <a:p>
            <a:fld id="{2E44A28A-33FA-46E3-9F1C-A1EE519E1E97}" type="datetimeFigureOut">
              <a:rPr lang="ru-RU" smtClean="0"/>
              <a:pPr/>
              <a:t>26.04.2021</a:t>
            </a:fld>
            <a:endParaRPr lang="ru-RU" dirty="0"/>
          </a:p>
        </p:txBody>
      </p:sp>
      <p:sp>
        <p:nvSpPr>
          <p:cNvPr id="6" name="Footer Placeholder 5"/>
          <p:cNvSpPr>
            <a:spLocks noGrp="1"/>
          </p:cNvSpPr>
          <p:nvPr>
            <p:ph type="ftr" sz="quarter" idx="11"/>
          </p:nvPr>
        </p:nvSpPr>
        <p:spPr/>
        <p:txBody>
          <a:bodyPr/>
          <a:lstStyle/>
          <a:p>
            <a:endParaRPr lang="ru-RU" dirty="0"/>
          </a:p>
        </p:txBody>
      </p:sp>
      <p:sp>
        <p:nvSpPr>
          <p:cNvPr id="7" name="Slide Number Placeholder 6"/>
          <p:cNvSpPr>
            <a:spLocks noGrp="1"/>
          </p:cNvSpPr>
          <p:nvPr>
            <p:ph type="sldNum" sz="quarter" idx="12"/>
          </p:nvPr>
        </p:nvSpPr>
        <p:spPr/>
        <p:txBody>
          <a:bodyPr/>
          <a:lstStyle/>
          <a:p>
            <a:fld id="{DE097E33-F3F6-4B5A-9393-97C79A557512}" type="slidenum">
              <a:rPr lang="ru-RU" smtClean="0"/>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Date Placeholder 6"/>
          <p:cNvSpPr>
            <a:spLocks noGrp="1"/>
          </p:cNvSpPr>
          <p:nvPr>
            <p:ph type="dt" sz="half" idx="10"/>
          </p:nvPr>
        </p:nvSpPr>
        <p:spPr/>
        <p:txBody>
          <a:bodyPr/>
          <a:lstStyle/>
          <a:p>
            <a:fld id="{2E44A28A-33FA-46E3-9F1C-A1EE519E1E97}" type="datetimeFigureOut">
              <a:rPr lang="ru-RU" smtClean="0"/>
              <a:pPr/>
              <a:t>26.04.2021</a:t>
            </a:fld>
            <a:endParaRPr lang="ru-RU" dirty="0"/>
          </a:p>
        </p:txBody>
      </p:sp>
      <p:sp>
        <p:nvSpPr>
          <p:cNvPr id="8" name="Footer Placeholder 7"/>
          <p:cNvSpPr>
            <a:spLocks noGrp="1"/>
          </p:cNvSpPr>
          <p:nvPr>
            <p:ph type="ftr" sz="quarter" idx="11"/>
          </p:nvPr>
        </p:nvSpPr>
        <p:spPr/>
        <p:txBody>
          <a:bodyPr/>
          <a:lstStyle/>
          <a:p>
            <a:endParaRPr lang="ru-RU" dirty="0"/>
          </a:p>
        </p:txBody>
      </p:sp>
      <p:sp>
        <p:nvSpPr>
          <p:cNvPr id="9" name="Slide Number Placeholder 8"/>
          <p:cNvSpPr>
            <a:spLocks noGrp="1"/>
          </p:cNvSpPr>
          <p:nvPr>
            <p:ph type="sldNum" sz="quarter" idx="12"/>
          </p:nvPr>
        </p:nvSpPr>
        <p:spPr/>
        <p:txBody>
          <a:bodyPr/>
          <a:lstStyle/>
          <a:p>
            <a:fld id="{DE097E33-F3F6-4B5A-9393-97C79A557512}" type="slidenum">
              <a:rPr lang="ru-RU" smtClean="0"/>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Date Placeholder 2"/>
          <p:cNvSpPr>
            <a:spLocks noGrp="1"/>
          </p:cNvSpPr>
          <p:nvPr>
            <p:ph type="dt" sz="half" idx="10"/>
          </p:nvPr>
        </p:nvSpPr>
        <p:spPr/>
        <p:txBody>
          <a:bodyPr/>
          <a:lstStyle/>
          <a:p>
            <a:fld id="{2E44A28A-33FA-46E3-9F1C-A1EE519E1E97}" type="datetimeFigureOut">
              <a:rPr lang="ru-RU" smtClean="0"/>
              <a:pPr/>
              <a:t>26.04.2021</a:t>
            </a:fld>
            <a:endParaRPr lang="ru-RU" dirty="0"/>
          </a:p>
        </p:txBody>
      </p:sp>
      <p:sp>
        <p:nvSpPr>
          <p:cNvPr id="4" name="Footer Placeholder 3"/>
          <p:cNvSpPr>
            <a:spLocks noGrp="1"/>
          </p:cNvSpPr>
          <p:nvPr>
            <p:ph type="ftr" sz="quarter" idx="11"/>
          </p:nvPr>
        </p:nvSpPr>
        <p:spPr/>
        <p:txBody>
          <a:bodyPr/>
          <a:lstStyle/>
          <a:p>
            <a:endParaRPr lang="ru-RU" dirty="0"/>
          </a:p>
        </p:txBody>
      </p:sp>
      <p:sp>
        <p:nvSpPr>
          <p:cNvPr id="5" name="Slide Number Placeholder 4"/>
          <p:cNvSpPr>
            <a:spLocks noGrp="1"/>
          </p:cNvSpPr>
          <p:nvPr>
            <p:ph type="sldNum" sz="quarter" idx="12"/>
          </p:nvPr>
        </p:nvSpPr>
        <p:spPr/>
        <p:txBody>
          <a:bodyPr/>
          <a:lstStyle/>
          <a:p>
            <a:fld id="{DE097E33-F3F6-4B5A-9393-97C79A557512}" type="slidenum">
              <a:rPr lang="ru-RU" smtClean="0"/>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44A28A-33FA-46E3-9F1C-A1EE519E1E97}" type="datetimeFigureOut">
              <a:rPr lang="ru-RU" smtClean="0"/>
              <a:pPr/>
              <a:t>26.04.2021</a:t>
            </a:fld>
            <a:endParaRPr lang="ru-RU" dirty="0"/>
          </a:p>
        </p:txBody>
      </p:sp>
      <p:sp>
        <p:nvSpPr>
          <p:cNvPr id="3" name="Footer Placeholder 2"/>
          <p:cNvSpPr>
            <a:spLocks noGrp="1"/>
          </p:cNvSpPr>
          <p:nvPr>
            <p:ph type="ftr" sz="quarter" idx="11"/>
          </p:nvPr>
        </p:nvSpPr>
        <p:spPr/>
        <p:txBody>
          <a:bodyPr/>
          <a:lstStyle/>
          <a:p>
            <a:endParaRPr lang="ru-RU" dirty="0"/>
          </a:p>
        </p:txBody>
      </p:sp>
      <p:sp>
        <p:nvSpPr>
          <p:cNvPr id="4" name="Slide Number Placeholder 3"/>
          <p:cNvSpPr>
            <a:spLocks noGrp="1"/>
          </p:cNvSpPr>
          <p:nvPr>
            <p:ph type="sldNum" sz="quarter" idx="12"/>
          </p:nvPr>
        </p:nvSpPr>
        <p:spPr/>
        <p:txBody>
          <a:bodyPr/>
          <a:lstStyle/>
          <a:p>
            <a:fld id="{DE097E33-F3F6-4B5A-9393-97C79A557512}" type="slidenum">
              <a:rPr lang="ru-RU" smtClean="0"/>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Date Placeholder 4"/>
          <p:cNvSpPr>
            <a:spLocks noGrp="1"/>
          </p:cNvSpPr>
          <p:nvPr>
            <p:ph type="dt" sz="half" idx="10"/>
          </p:nvPr>
        </p:nvSpPr>
        <p:spPr/>
        <p:txBody>
          <a:bodyPr/>
          <a:lstStyle/>
          <a:p>
            <a:fld id="{2E44A28A-33FA-46E3-9F1C-A1EE519E1E97}" type="datetimeFigureOut">
              <a:rPr lang="ru-RU" smtClean="0"/>
              <a:pPr/>
              <a:t>26.04.2021</a:t>
            </a:fld>
            <a:endParaRPr lang="ru-RU" dirty="0"/>
          </a:p>
        </p:txBody>
      </p:sp>
      <p:sp>
        <p:nvSpPr>
          <p:cNvPr id="6" name="Footer Placeholder 5"/>
          <p:cNvSpPr>
            <a:spLocks noGrp="1"/>
          </p:cNvSpPr>
          <p:nvPr>
            <p:ph type="ftr" sz="quarter" idx="11"/>
          </p:nvPr>
        </p:nvSpPr>
        <p:spPr/>
        <p:txBody>
          <a:bodyPr/>
          <a:lstStyle/>
          <a:p>
            <a:endParaRPr lang="ru-RU" dirty="0"/>
          </a:p>
        </p:txBody>
      </p:sp>
      <p:sp>
        <p:nvSpPr>
          <p:cNvPr id="7" name="Slide Number Placeholder 6"/>
          <p:cNvSpPr>
            <a:spLocks noGrp="1"/>
          </p:cNvSpPr>
          <p:nvPr>
            <p:ph type="sldNum" sz="quarter" idx="12"/>
          </p:nvPr>
        </p:nvSpPr>
        <p:spPr/>
        <p:txBody>
          <a:bodyPr/>
          <a:lstStyle/>
          <a:p>
            <a:fld id="{DE097E33-F3F6-4B5A-9393-97C79A557512}" type="slidenum">
              <a:rPr lang="ru-RU" smtClean="0"/>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Date Placeholder 4"/>
          <p:cNvSpPr>
            <a:spLocks noGrp="1"/>
          </p:cNvSpPr>
          <p:nvPr>
            <p:ph type="dt" sz="half" idx="10"/>
          </p:nvPr>
        </p:nvSpPr>
        <p:spPr/>
        <p:txBody>
          <a:bodyPr/>
          <a:lstStyle/>
          <a:p>
            <a:fld id="{2E44A28A-33FA-46E3-9F1C-A1EE519E1E97}" type="datetimeFigureOut">
              <a:rPr lang="ru-RU" smtClean="0"/>
              <a:pPr/>
              <a:t>26.04.2021</a:t>
            </a:fld>
            <a:endParaRPr lang="ru-RU" dirty="0"/>
          </a:p>
        </p:txBody>
      </p:sp>
      <p:sp>
        <p:nvSpPr>
          <p:cNvPr id="6" name="Footer Placeholder 5"/>
          <p:cNvSpPr>
            <a:spLocks noGrp="1"/>
          </p:cNvSpPr>
          <p:nvPr>
            <p:ph type="ftr" sz="quarter" idx="11"/>
          </p:nvPr>
        </p:nvSpPr>
        <p:spPr/>
        <p:txBody>
          <a:bodyPr/>
          <a:lstStyle/>
          <a:p>
            <a:endParaRPr lang="ru-RU" dirty="0"/>
          </a:p>
        </p:txBody>
      </p:sp>
      <p:sp>
        <p:nvSpPr>
          <p:cNvPr id="7" name="Slide Number Placeholder 6"/>
          <p:cNvSpPr>
            <a:spLocks noGrp="1"/>
          </p:cNvSpPr>
          <p:nvPr>
            <p:ph type="sldNum" sz="quarter" idx="12"/>
          </p:nvPr>
        </p:nvSpPr>
        <p:spPr>
          <a:xfrm>
            <a:off x="8077200" y="6356350"/>
            <a:ext cx="609600" cy="365125"/>
          </a:xfrm>
        </p:spPr>
        <p:txBody>
          <a:bodyPr/>
          <a:lstStyle/>
          <a:p>
            <a:fld id="{DE097E33-F3F6-4B5A-9393-97C79A557512}" type="slidenum">
              <a:rPr lang="ru-RU" smtClean="0"/>
              <a:pPr/>
              <a:t>‹#›</a:t>
            </a:fld>
            <a:endParaRPr lang="ru-RU" dirty="0"/>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B4BB6">
            <a:alpha val="62000"/>
          </a:srgbClr>
        </a:solidFill>
        <a:effectLst/>
      </p:bgPr>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2E44A28A-33FA-46E3-9F1C-A1EE519E1E97}" type="datetimeFigureOut">
              <a:rPr lang="ru-RU" smtClean="0"/>
              <a:pPr/>
              <a:t>26.04.2021</a:t>
            </a:fld>
            <a:endParaRPr lang="ru-RU" dirty="0"/>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dirty="0"/>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DE097E33-F3F6-4B5A-9393-97C79A557512}" type="slidenum">
              <a:rPr lang="ru-RU" smtClean="0"/>
              <a:pPr/>
              <a:t>‹#›</a:t>
            </a:fld>
            <a:endParaRPr lang="ru-RU" dirty="0"/>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985" r:id="rId1"/>
    <p:sldLayoutId id="2147483986" r:id="rId2"/>
    <p:sldLayoutId id="2147483987" r:id="rId3"/>
    <p:sldLayoutId id="2147483988" r:id="rId4"/>
    <p:sldLayoutId id="2147483989" r:id="rId5"/>
    <p:sldLayoutId id="2147483990" r:id="rId6"/>
    <p:sldLayoutId id="2147483991" r:id="rId7"/>
    <p:sldLayoutId id="2147483992" r:id="rId8"/>
    <p:sldLayoutId id="2147483993" r:id="rId9"/>
    <p:sldLayoutId id="2147483994" r:id="rId10"/>
    <p:sldLayoutId id="214748399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EB4BB6">
            <a:alpha val="62000"/>
          </a:srgbClr>
        </a:solidFill>
        <a:effectLst/>
      </p:bgPr>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2E44A28A-33FA-46E3-9F1C-A1EE519E1E97}" type="datetimeFigureOut">
              <a:rPr lang="ru-RU" smtClean="0">
                <a:solidFill>
                  <a:srgbClr val="B13F9A">
                    <a:shade val="90000"/>
                  </a:srgbClr>
                </a:solidFill>
              </a:rPr>
              <a:pPr/>
              <a:t>26.04.2021</a:t>
            </a:fld>
            <a:endParaRPr lang="ru-RU" dirty="0">
              <a:solidFill>
                <a:srgbClr val="B13F9A">
                  <a:shade val="90000"/>
                </a:srgbClr>
              </a:solidFill>
            </a:endParaRP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dirty="0">
              <a:solidFill>
                <a:srgbClr val="B13F9A">
                  <a:shade val="90000"/>
                </a:srgbClr>
              </a:solidFill>
            </a:endParaRP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DE097E33-F3F6-4B5A-9393-97C79A557512}" type="slidenum">
              <a:rPr lang="ru-RU" smtClean="0">
                <a:solidFill>
                  <a:srgbClr val="B13F9A">
                    <a:shade val="90000"/>
                  </a:srgbClr>
                </a:solidFill>
              </a:rPr>
              <a:pPr/>
              <a:t>‹#›</a:t>
            </a:fld>
            <a:endParaRPr lang="ru-RU" dirty="0">
              <a:solidFill>
                <a:srgbClr val="B13F9A">
                  <a:shade val="90000"/>
                </a:srgbClr>
              </a:solidFill>
            </a:endParaRP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grpSp>
    </p:spTree>
    <p:extLst>
      <p:ext uri="{BB962C8B-B14F-4D97-AF65-F5344CB8AC3E}">
        <p14:creationId xmlns="" xmlns:p14="http://schemas.microsoft.com/office/powerpoint/2010/main" val="929234904"/>
      </p:ext>
    </p:extLst>
  </p:cSld>
  <p:clrMap bg1="lt1" tx1="dk1" bg2="lt2" tx2="dk2" accent1="accent1" accent2="accent2" accent3="accent3" accent4="accent4" accent5="accent5" accent6="accent6" hlink="hlink" folHlink="folHlink"/>
  <p:sldLayoutIdLst>
    <p:sldLayoutId id="2147483997" r:id="rId1"/>
    <p:sldLayoutId id="2147483998" r:id="rId2"/>
    <p:sldLayoutId id="2147483999" r:id="rId3"/>
    <p:sldLayoutId id="2147484000" r:id="rId4"/>
    <p:sldLayoutId id="2147484001" r:id="rId5"/>
    <p:sldLayoutId id="2147484002" r:id="rId6"/>
    <p:sldLayoutId id="2147484003" r:id="rId7"/>
    <p:sldLayoutId id="2147484004" r:id="rId8"/>
    <p:sldLayoutId id="2147484005" r:id="rId9"/>
    <p:sldLayoutId id="2147484006" r:id="rId10"/>
    <p:sldLayoutId id="2147484007"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1763688" y="188640"/>
            <a:ext cx="5976664" cy="923330"/>
          </a:xfrm>
          <a:prstGeom prst="rect">
            <a:avLst/>
          </a:prstGeom>
        </p:spPr>
        <p:txBody>
          <a:bodyPr wrap="square">
            <a:spAutoFit/>
          </a:bodyPr>
          <a:lstStyle/>
          <a:p>
            <a:pPr algn="ctr"/>
            <a:r>
              <a:rPr lang="ru-RU" b="1" dirty="0">
                <a:solidFill>
                  <a:schemeClr val="bg1"/>
                </a:solidFill>
                <a:cs typeface="Times New Roman" pitchFamily="18" charset="0"/>
              </a:rPr>
              <a:t>Муниципальное бюджетное дошкольное образовательное учреждение «Детский сад № </a:t>
            </a:r>
            <a:r>
              <a:rPr lang="ru-RU" b="1" dirty="0" smtClean="0">
                <a:solidFill>
                  <a:schemeClr val="bg1"/>
                </a:solidFill>
                <a:cs typeface="Times New Roman" pitchFamily="18" charset="0"/>
              </a:rPr>
              <a:t>33»</a:t>
            </a:r>
            <a:r>
              <a:rPr lang="ru-RU" b="1" dirty="0">
                <a:solidFill>
                  <a:schemeClr val="bg1"/>
                </a:solidFill>
                <a:latin typeface="Times New Roman" pitchFamily="18" charset="0"/>
                <a:cs typeface="Times New Roman" pitchFamily="18" charset="0"/>
              </a:rPr>
              <a:t/>
            </a:r>
            <a:br>
              <a:rPr lang="ru-RU" b="1" dirty="0">
                <a:solidFill>
                  <a:schemeClr val="bg1"/>
                </a:solidFill>
                <a:latin typeface="Times New Roman" pitchFamily="18" charset="0"/>
                <a:cs typeface="Times New Roman" pitchFamily="18" charset="0"/>
              </a:rPr>
            </a:br>
            <a:endParaRPr lang="ru-RU" b="1" dirty="0">
              <a:solidFill>
                <a:schemeClr val="bg1"/>
              </a:solidFill>
              <a:latin typeface="Times New Roman" pitchFamily="18" charset="0"/>
              <a:cs typeface="Times New Roman" pitchFamily="18" charset="0"/>
            </a:endParaRPr>
          </a:p>
        </p:txBody>
      </p:sp>
      <p:sp>
        <p:nvSpPr>
          <p:cNvPr id="3" name="Прямоугольник 2"/>
          <p:cNvSpPr/>
          <p:nvPr/>
        </p:nvSpPr>
        <p:spPr>
          <a:xfrm>
            <a:off x="722172" y="1714488"/>
            <a:ext cx="8059695" cy="1754326"/>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ru-RU" sz="5400" b="1" cap="all" spc="0" dirty="0">
                <a:ln w="0"/>
                <a:solidFill>
                  <a:srgbClr val="7030A0"/>
                </a:solidFill>
                <a:effectLst>
                  <a:reflection blurRad="12700" stA="50000" endPos="50000" dist="5000" dir="5400000" sy="-100000" rotWithShape="0"/>
                </a:effectLst>
                <a:latin typeface="Times New Roman" pitchFamily="18" charset="0"/>
                <a:ea typeface="Calibri"/>
                <a:cs typeface="Times New Roman" pitchFamily="18" charset="0"/>
              </a:rPr>
              <a:t>Я живу на улице героя</a:t>
            </a:r>
            <a:endParaRPr lang="ru-RU" sz="5400" b="1" cap="all" spc="0" dirty="0">
              <a:ln w="0"/>
              <a:solidFill>
                <a:srgbClr val="7030A0"/>
              </a:solidFill>
              <a:effectLst>
                <a:reflection blurRad="12700" stA="50000" endPos="50000" dist="5000" dir="5400000" sy="-100000" rotWithShape="0"/>
              </a:effectLst>
            </a:endParaRPr>
          </a:p>
        </p:txBody>
      </p:sp>
      <p:sp>
        <p:nvSpPr>
          <p:cNvPr id="4" name="Прямоугольник 3"/>
          <p:cNvSpPr/>
          <p:nvPr/>
        </p:nvSpPr>
        <p:spPr>
          <a:xfrm>
            <a:off x="2195735" y="3857628"/>
            <a:ext cx="6586131" cy="2443746"/>
          </a:xfrm>
          <a:prstGeom prst="rect">
            <a:avLst/>
          </a:prstGeom>
        </p:spPr>
        <p:txBody>
          <a:bodyPr wrap="square">
            <a:spAutoFit/>
          </a:bodyPr>
          <a:lstStyle/>
          <a:p>
            <a:pPr lvl="0" algn="r">
              <a:spcBef>
                <a:spcPct val="20000"/>
              </a:spcBef>
              <a:spcAft>
                <a:spcPts val="300"/>
              </a:spcAft>
              <a:buClr>
                <a:srgbClr val="6F6C7D">
                  <a:lumMod val="75000"/>
                </a:srgbClr>
              </a:buClr>
              <a:buSzPct val="130000"/>
            </a:pPr>
            <a:r>
              <a:rPr lang="ru-RU" b="1" dirty="0" smtClean="0">
                <a:solidFill>
                  <a:schemeClr val="bg1"/>
                </a:solidFill>
                <a:cs typeface="Times New Roman" pitchFamily="18" charset="0"/>
              </a:rPr>
              <a:t>Презентацию подготовили:</a:t>
            </a:r>
          </a:p>
          <a:p>
            <a:pPr lvl="0" algn="r">
              <a:spcBef>
                <a:spcPct val="20000"/>
              </a:spcBef>
              <a:spcAft>
                <a:spcPts val="300"/>
              </a:spcAft>
              <a:buClr>
                <a:srgbClr val="6F6C7D">
                  <a:lumMod val="75000"/>
                </a:srgbClr>
              </a:buClr>
              <a:buSzPct val="130000"/>
            </a:pPr>
            <a:r>
              <a:rPr lang="ru-RU" b="1" dirty="0" smtClean="0">
                <a:solidFill>
                  <a:schemeClr val="bg1"/>
                </a:solidFill>
                <a:cs typeface="Times New Roman" pitchFamily="18" charset="0"/>
              </a:rPr>
              <a:t> Смирнова  Ольга Александровна,   </a:t>
            </a:r>
            <a:r>
              <a:rPr lang="ru-RU" b="1" dirty="0" smtClean="0">
                <a:solidFill>
                  <a:schemeClr val="bg1"/>
                </a:solidFill>
                <a:cs typeface="Times New Roman" pitchFamily="18" charset="0"/>
              </a:rPr>
              <a:t>воспитатель высшей       </a:t>
            </a:r>
            <a:r>
              <a:rPr lang="ru-RU" b="1" dirty="0" smtClean="0">
                <a:solidFill>
                  <a:schemeClr val="bg1"/>
                </a:solidFill>
                <a:cs typeface="Times New Roman" pitchFamily="18" charset="0"/>
              </a:rPr>
              <a:t>квалификационной категории</a:t>
            </a:r>
          </a:p>
          <a:p>
            <a:pPr lvl="0" algn="r">
              <a:spcBef>
                <a:spcPct val="20000"/>
              </a:spcBef>
              <a:spcAft>
                <a:spcPts val="300"/>
              </a:spcAft>
              <a:buClr>
                <a:srgbClr val="6F6C7D">
                  <a:lumMod val="75000"/>
                </a:srgbClr>
              </a:buClr>
              <a:buSzPct val="130000"/>
            </a:pPr>
            <a:r>
              <a:rPr lang="ru-RU" b="1" dirty="0" smtClean="0">
                <a:solidFill>
                  <a:schemeClr val="bg1"/>
                </a:solidFill>
                <a:cs typeface="Times New Roman" pitchFamily="18" charset="0"/>
              </a:rPr>
              <a:t>Старикова Надежда Святославовна</a:t>
            </a:r>
            <a:r>
              <a:rPr lang="ru-RU" b="1" dirty="0" smtClean="0">
                <a:solidFill>
                  <a:schemeClr val="bg1"/>
                </a:solidFill>
                <a:cs typeface="Times New Roman" pitchFamily="18" charset="0"/>
              </a:rPr>
              <a:t>,  </a:t>
            </a:r>
            <a:r>
              <a:rPr lang="ru-RU" b="1" dirty="0" smtClean="0">
                <a:solidFill>
                  <a:schemeClr val="bg1"/>
                </a:solidFill>
                <a:cs typeface="Times New Roman" pitchFamily="18" charset="0"/>
              </a:rPr>
              <a:t>воспитатель </a:t>
            </a:r>
            <a:r>
              <a:rPr lang="ru-RU" b="1" dirty="0" smtClean="0">
                <a:solidFill>
                  <a:schemeClr val="bg1"/>
                </a:solidFill>
                <a:cs typeface="Times New Roman" pitchFamily="18" charset="0"/>
              </a:rPr>
              <a:t> </a:t>
            </a:r>
            <a:r>
              <a:rPr lang="ru-RU" b="1" dirty="0" smtClean="0">
                <a:solidFill>
                  <a:schemeClr val="bg1"/>
                </a:solidFill>
                <a:cs typeface="Times New Roman" pitchFamily="18" charset="0"/>
              </a:rPr>
              <a:t>высшей </a:t>
            </a:r>
            <a:r>
              <a:rPr lang="ru-RU" b="1" dirty="0" smtClean="0">
                <a:solidFill>
                  <a:schemeClr val="bg1"/>
                </a:solidFill>
                <a:cs typeface="Times New Roman" pitchFamily="18" charset="0"/>
              </a:rPr>
              <a:t> </a:t>
            </a:r>
            <a:r>
              <a:rPr lang="ru-RU" b="1" dirty="0" smtClean="0">
                <a:solidFill>
                  <a:schemeClr val="bg1"/>
                </a:solidFill>
                <a:cs typeface="Times New Roman" pitchFamily="18" charset="0"/>
              </a:rPr>
              <a:t>квалификационной категории   </a:t>
            </a:r>
            <a:endParaRPr lang="ru-RU" b="1" dirty="0">
              <a:solidFill>
                <a:schemeClr val="bg1"/>
              </a:solidFill>
              <a:cs typeface="Times New Roman" pitchFamily="18" charset="0"/>
            </a:endParaRPr>
          </a:p>
          <a:p>
            <a:pPr lvl="0" algn="r">
              <a:spcBef>
                <a:spcPct val="20000"/>
              </a:spcBef>
              <a:spcAft>
                <a:spcPts val="300"/>
              </a:spcAft>
              <a:buClr>
                <a:srgbClr val="6F6C7D">
                  <a:lumMod val="75000"/>
                </a:srgbClr>
              </a:buClr>
              <a:buSzPct val="130000"/>
            </a:pPr>
            <a:r>
              <a:rPr lang="ru-RU" sz="1600" b="1" i="1" dirty="0" smtClean="0">
                <a:solidFill>
                  <a:prstClr val="black"/>
                </a:solidFill>
                <a:latin typeface="Trebuchet MS"/>
              </a:rPr>
              <a:t> </a:t>
            </a:r>
          </a:p>
          <a:p>
            <a:pPr lvl="0" algn="ctr">
              <a:spcBef>
                <a:spcPct val="20000"/>
              </a:spcBef>
              <a:spcAft>
                <a:spcPts val="300"/>
              </a:spcAft>
              <a:buClr>
                <a:srgbClr val="6F6C7D">
                  <a:lumMod val="75000"/>
                </a:srgbClr>
              </a:buClr>
              <a:buSzPct val="130000"/>
            </a:pPr>
            <a:endParaRPr lang="ru-RU" sz="2200" b="1" i="1" dirty="0" smtClean="0">
              <a:solidFill>
                <a:srgbClr val="283138"/>
              </a:solidFill>
              <a:latin typeface="Trebuchet MS"/>
            </a:endParaRPr>
          </a:p>
        </p:txBody>
      </p:sp>
      <p:sp>
        <p:nvSpPr>
          <p:cNvPr id="2" name="Прямоугольник 1"/>
          <p:cNvSpPr/>
          <p:nvPr/>
        </p:nvSpPr>
        <p:spPr>
          <a:xfrm>
            <a:off x="3329106" y="6237312"/>
            <a:ext cx="2258888" cy="369332"/>
          </a:xfrm>
          <a:prstGeom prst="rect">
            <a:avLst/>
          </a:prstGeom>
        </p:spPr>
        <p:txBody>
          <a:bodyPr wrap="none">
            <a:spAutoFit/>
          </a:bodyPr>
          <a:lstStyle/>
          <a:p>
            <a:r>
              <a:rPr lang="ru-RU" b="1" dirty="0">
                <a:solidFill>
                  <a:schemeClr val="bg1"/>
                </a:solidFill>
              </a:rPr>
              <a:t>Новокузнецк, </a:t>
            </a:r>
            <a:r>
              <a:rPr lang="ru-RU" b="1" dirty="0" smtClean="0">
                <a:solidFill>
                  <a:schemeClr val="bg1"/>
                </a:solidFill>
                <a:cs typeface="Times New Roman" pitchFamily="18" charset="0"/>
              </a:rPr>
              <a:t>2021</a:t>
            </a:r>
            <a:endParaRPr lang="ru-RU" b="1"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Анастасия\Desktop\День памяти и скорби\image (8).jpg"/>
          <p:cNvPicPr>
            <a:picLocks noChangeAspect="1" noChangeArrowheads="1"/>
          </p:cNvPicPr>
          <p:nvPr/>
        </p:nvPicPr>
        <p:blipFill rotWithShape="1">
          <a:blip r:embed="rId2">
            <a:extLst>
              <a:ext uri="{28A0092B-C50C-407E-A947-70E740481C1C}">
                <a14:useLocalDpi xmlns="" xmlns:a14="http://schemas.microsoft.com/office/drawing/2010/main" val="0"/>
              </a:ext>
            </a:extLst>
          </a:blip>
          <a:srcRect r="5163"/>
          <a:stretch/>
        </p:blipFill>
        <p:spPr bwMode="auto">
          <a:xfrm>
            <a:off x="214282" y="1714488"/>
            <a:ext cx="4612197" cy="3243758"/>
          </a:xfrm>
          <a:prstGeom prst="rect">
            <a:avLst/>
          </a:prstGeom>
          <a:noFill/>
          <a:extLst>
            <a:ext uri="{909E8E84-426E-40DD-AFC4-6F175D3DCCD1}">
              <a14:hiddenFill xmlns="" xmlns:a14="http://schemas.microsoft.com/office/drawing/2010/main">
                <a:solidFill>
                  <a:srgbClr val="FFFFFF"/>
                </a:solidFill>
              </a14:hiddenFill>
            </a:ext>
          </a:extLst>
        </p:spPr>
      </p:pic>
      <p:pic>
        <p:nvPicPr>
          <p:cNvPr id="4099" name="Picture 3" descr="C:\Users\Анастасия\Desktop\День памяти и скорби\image (14).jp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4000496" y="3357562"/>
            <a:ext cx="4926780" cy="3357562"/>
          </a:xfrm>
          <a:prstGeom prst="rect">
            <a:avLst/>
          </a:prstGeom>
          <a:noFill/>
          <a:extLst>
            <a:ext uri="{909E8E84-426E-40DD-AFC4-6F175D3DCCD1}">
              <a14:hiddenFill xmlns="" xmlns:a14="http://schemas.microsoft.com/office/drawing/2010/main">
                <a:solidFill>
                  <a:srgbClr val="FFFFFF"/>
                </a:solidFill>
              </a14:hiddenFill>
            </a:ext>
          </a:extLst>
        </p:spPr>
      </p:pic>
      <p:sp>
        <p:nvSpPr>
          <p:cNvPr id="4" name="Прямоугольник 3"/>
          <p:cNvSpPr/>
          <p:nvPr/>
        </p:nvSpPr>
        <p:spPr>
          <a:xfrm>
            <a:off x="357158" y="142852"/>
            <a:ext cx="8358246" cy="1477328"/>
          </a:xfrm>
          <a:prstGeom prst="rect">
            <a:avLst/>
          </a:prstGeom>
        </p:spPr>
        <p:txBody>
          <a:bodyPr wrap="square">
            <a:spAutoFit/>
          </a:bodyPr>
          <a:lstStyle/>
          <a:p>
            <a:r>
              <a:rPr lang="ru-RU" dirty="0" smtClean="0">
                <a:solidFill>
                  <a:srgbClr val="002060"/>
                </a:solidFill>
              </a:rPr>
              <a:t>На Бульвар Героев и в будни и в праздники приходят </a:t>
            </a:r>
            <a:r>
              <a:rPr lang="ru-RU" dirty="0" err="1" smtClean="0">
                <a:solidFill>
                  <a:srgbClr val="002060"/>
                </a:solidFill>
              </a:rPr>
              <a:t>новокузнечане</a:t>
            </a:r>
            <a:r>
              <a:rPr lang="ru-RU" dirty="0" smtClean="0">
                <a:solidFill>
                  <a:srgbClr val="002060"/>
                </a:solidFill>
              </a:rPr>
              <a:t> и их гости, чтобы поклониться павшим за свободу. Значительный вклад в священное дело Победы внесла Сибирь. На ее необъятных просторах формировались воинские части и соединения, которые сыграли важную роль в решающих сражениях Второй мировой войны.</a:t>
            </a:r>
            <a:endParaRPr lang="ru-RU" dirty="0">
              <a:solidFill>
                <a:srgbClr val="002060"/>
              </a:solidFill>
            </a:endParaRPr>
          </a:p>
        </p:txBody>
      </p:sp>
    </p:spTree>
    <p:extLst>
      <p:ext uri="{BB962C8B-B14F-4D97-AF65-F5344CB8AC3E}">
        <p14:creationId xmlns="" xmlns:p14="http://schemas.microsoft.com/office/powerpoint/2010/main" val="22693287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Анастасия\Desktop\День памяти и скорби\image (2).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285720" y="214290"/>
            <a:ext cx="5290005" cy="3528392"/>
          </a:xfrm>
          <a:prstGeom prst="rect">
            <a:avLst/>
          </a:prstGeom>
          <a:noFill/>
          <a:extLst>
            <a:ext uri="{909E8E84-426E-40DD-AFC4-6F175D3DCCD1}">
              <a14:hiddenFill xmlns="" xmlns:a14="http://schemas.microsoft.com/office/drawing/2010/main">
                <a:solidFill>
                  <a:srgbClr val="FFFFFF"/>
                </a:solidFill>
              </a14:hiddenFill>
            </a:ext>
          </a:extLst>
        </p:spPr>
      </p:pic>
      <p:pic>
        <p:nvPicPr>
          <p:cNvPr id="5124" name="Picture 4" descr="C:\Users\Анастасия\Desktop\День памяти и скорби\image (5).jpg"/>
          <p:cNvPicPr>
            <a:picLocks noChangeAspect="1" noChangeArrowheads="1"/>
          </p:cNvPicPr>
          <p:nvPr/>
        </p:nvPicPr>
        <p:blipFill rotWithShape="1">
          <a:blip r:embed="rId3">
            <a:extLst>
              <a:ext uri="{28A0092B-C50C-407E-A947-70E740481C1C}">
                <a14:useLocalDpi xmlns="" xmlns:a14="http://schemas.microsoft.com/office/drawing/2010/main" val="0"/>
              </a:ext>
            </a:extLst>
          </a:blip>
          <a:srcRect b="24445"/>
          <a:stretch/>
        </p:blipFill>
        <p:spPr bwMode="auto">
          <a:xfrm>
            <a:off x="1928794" y="3857628"/>
            <a:ext cx="6749008" cy="2848373"/>
          </a:xfrm>
          <a:prstGeom prst="rect">
            <a:avLst/>
          </a:prstGeom>
          <a:noFill/>
          <a:extLst>
            <a:ext uri="{909E8E84-426E-40DD-AFC4-6F175D3DCCD1}">
              <a14:hiddenFill xmlns="" xmlns:a14="http://schemas.microsoft.com/office/drawing/2010/main">
                <a:solidFill>
                  <a:srgbClr val="FFFFFF"/>
                </a:solidFill>
              </a14:hiddenFill>
            </a:ext>
          </a:extLst>
        </p:spPr>
      </p:pic>
      <p:sp>
        <p:nvSpPr>
          <p:cNvPr id="5" name="Прямоугольник 4"/>
          <p:cNvSpPr/>
          <p:nvPr/>
        </p:nvSpPr>
        <p:spPr>
          <a:xfrm>
            <a:off x="214283" y="4143380"/>
            <a:ext cx="1857387" cy="2585323"/>
          </a:xfrm>
          <a:prstGeom prst="rect">
            <a:avLst/>
          </a:prstGeom>
        </p:spPr>
        <p:txBody>
          <a:bodyPr wrap="square">
            <a:spAutoFit/>
          </a:bodyPr>
          <a:lstStyle/>
          <a:p>
            <a:r>
              <a:rPr lang="ru-RU" dirty="0" smtClean="0"/>
              <a:t> </a:t>
            </a:r>
            <a:r>
              <a:rPr lang="ru-RU" b="1" dirty="0" smtClean="0">
                <a:solidFill>
                  <a:srgbClr val="002060"/>
                </a:solidFill>
              </a:rPr>
              <a:t>Люди! Покуда сердца стучатся,- помните!</a:t>
            </a:r>
            <a:br>
              <a:rPr lang="ru-RU" b="1" dirty="0" smtClean="0">
                <a:solidFill>
                  <a:srgbClr val="002060"/>
                </a:solidFill>
              </a:rPr>
            </a:br>
            <a:r>
              <a:rPr lang="ru-RU" b="1" dirty="0" smtClean="0">
                <a:solidFill>
                  <a:srgbClr val="002060"/>
                </a:solidFill>
              </a:rPr>
              <a:t>Какою ценой завоевано счастье,- пожалуйста, помните!</a:t>
            </a:r>
          </a:p>
        </p:txBody>
      </p:sp>
      <p:sp>
        <p:nvSpPr>
          <p:cNvPr id="6" name="Прямоугольник 5"/>
          <p:cNvSpPr/>
          <p:nvPr/>
        </p:nvSpPr>
        <p:spPr>
          <a:xfrm>
            <a:off x="6000760" y="357166"/>
            <a:ext cx="2786081" cy="1477328"/>
          </a:xfrm>
          <a:prstGeom prst="rect">
            <a:avLst/>
          </a:prstGeom>
        </p:spPr>
        <p:txBody>
          <a:bodyPr wrap="square">
            <a:spAutoFit/>
          </a:bodyPr>
          <a:lstStyle/>
          <a:p>
            <a:pPr lvl="0"/>
            <a:r>
              <a:rPr lang="ru-RU" b="1" dirty="0" smtClean="0">
                <a:solidFill>
                  <a:srgbClr val="002060"/>
                </a:solidFill>
              </a:rPr>
              <a:t>Майский праздник-День победы отмечает вся страна. Надевают наши деды боевые ордена.</a:t>
            </a:r>
            <a:endParaRPr lang="ru-RU" b="1" dirty="0">
              <a:solidFill>
                <a:srgbClr val="002060"/>
              </a:solidFill>
            </a:endParaRPr>
          </a:p>
        </p:txBody>
      </p:sp>
    </p:spTree>
    <p:extLst>
      <p:ext uri="{BB962C8B-B14F-4D97-AF65-F5344CB8AC3E}">
        <p14:creationId xmlns="" xmlns:p14="http://schemas.microsoft.com/office/powerpoint/2010/main" val="128800747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096838" y="1412776"/>
            <a:ext cx="6973887" cy="52308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467544" y="353359"/>
            <a:ext cx="8352928" cy="923330"/>
          </a:xfrm>
          <a:prstGeom prst="rect">
            <a:avLst/>
          </a:prstGeom>
        </p:spPr>
        <p:txBody>
          <a:bodyPr wrap="square">
            <a:spAutoFit/>
          </a:bodyPr>
          <a:lstStyle/>
          <a:p>
            <a:r>
              <a:rPr lang="ru-RU" dirty="0">
                <a:solidFill>
                  <a:srgbClr val="002060"/>
                </a:solidFill>
              </a:rPr>
              <a:t>Новокузнецк последовав патриотическому примеру Томичей </a:t>
            </a:r>
          </a:p>
          <a:p>
            <a:r>
              <a:rPr lang="ru-RU" dirty="0">
                <a:solidFill>
                  <a:srgbClr val="002060"/>
                </a:solidFill>
              </a:rPr>
              <a:t> начал формировать свой «</a:t>
            </a:r>
            <a:r>
              <a:rPr lang="ru-RU" dirty="0" err="1">
                <a:solidFill>
                  <a:srgbClr val="002060"/>
                </a:solidFill>
              </a:rPr>
              <a:t>Бессмертынй</a:t>
            </a:r>
            <a:r>
              <a:rPr lang="ru-RU" dirty="0">
                <a:solidFill>
                  <a:srgbClr val="002060"/>
                </a:solidFill>
              </a:rPr>
              <a:t> полк «в память о солдатах, которые доблестно прошли годы </a:t>
            </a:r>
            <a:r>
              <a:rPr lang="ru-RU" dirty="0" err="1">
                <a:solidFill>
                  <a:srgbClr val="002060"/>
                </a:solidFill>
              </a:rPr>
              <a:t>в.о.в</a:t>
            </a:r>
            <a:r>
              <a:rPr lang="ru-RU" dirty="0">
                <a:solidFill>
                  <a:srgbClr val="002060"/>
                </a:solidFill>
              </a:rPr>
              <a:t>., подарили мир и спокойствие русской Земле.</a:t>
            </a:r>
          </a:p>
        </p:txBody>
      </p:sp>
    </p:spTree>
    <p:extLst>
      <p:ext uri="{BB962C8B-B14F-4D97-AF65-F5344CB8AC3E}">
        <p14:creationId xmlns="" xmlns:p14="http://schemas.microsoft.com/office/powerpoint/2010/main" val="16464169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642910" y="142852"/>
            <a:ext cx="4681537" cy="62436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aphicFrame>
        <p:nvGraphicFramePr>
          <p:cNvPr id="3" name="Таблица 2"/>
          <p:cNvGraphicFramePr>
            <a:graphicFrameLocks noGrp="1"/>
          </p:cNvGraphicFramePr>
          <p:nvPr>
            <p:extLst>
              <p:ext uri="{D42A27DB-BD31-4B8C-83A1-F6EECF244321}">
                <p14:modId xmlns="" xmlns:p14="http://schemas.microsoft.com/office/powerpoint/2010/main" val="3596923000"/>
              </p:ext>
            </p:extLst>
          </p:nvPr>
        </p:nvGraphicFramePr>
        <p:xfrm>
          <a:off x="5796136" y="807220"/>
          <a:ext cx="2275186" cy="4183380"/>
        </p:xfrm>
        <a:graphic>
          <a:graphicData uri="http://schemas.openxmlformats.org/drawingml/2006/table">
            <a:tbl>
              <a:tblPr/>
              <a:tblGrid>
                <a:gridCol w="2275186"/>
              </a:tblGrid>
              <a:tr h="3357586">
                <a:tc>
                  <a:txBody>
                    <a:bodyPr/>
                    <a:lstStyle/>
                    <a:p>
                      <a:pPr>
                        <a:spcAft>
                          <a:spcPts val="0"/>
                        </a:spcAft>
                      </a:pPr>
                      <a:r>
                        <a:rPr lang="ru-RU" sz="1600" b="1" dirty="0">
                          <a:solidFill>
                            <a:srgbClr val="002060"/>
                          </a:solidFill>
                          <a:latin typeface="+mn-lt"/>
                          <a:ea typeface="Times New Roman"/>
                          <a:cs typeface="Times New Roman"/>
                        </a:rPr>
                        <a:t>Помните! Через века, через года,- помните!</a:t>
                      </a:r>
                      <a:br>
                        <a:rPr lang="ru-RU" sz="1600" b="1" dirty="0">
                          <a:solidFill>
                            <a:srgbClr val="002060"/>
                          </a:solidFill>
                          <a:latin typeface="+mn-lt"/>
                          <a:ea typeface="Times New Roman"/>
                          <a:cs typeface="Times New Roman"/>
                        </a:rPr>
                      </a:br>
                      <a:r>
                        <a:rPr lang="ru-RU" sz="1600" b="1" dirty="0">
                          <a:solidFill>
                            <a:srgbClr val="002060"/>
                          </a:solidFill>
                          <a:latin typeface="+mn-lt"/>
                          <a:ea typeface="Times New Roman"/>
                          <a:cs typeface="Times New Roman"/>
                        </a:rPr>
                        <a:t>О тех, кто уже не придет никогда,- помните!</a:t>
                      </a:r>
                      <a:br>
                        <a:rPr lang="ru-RU" sz="1600" b="1" dirty="0">
                          <a:solidFill>
                            <a:srgbClr val="002060"/>
                          </a:solidFill>
                          <a:latin typeface="+mn-lt"/>
                          <a:ea typeface="Times New Roman"/>
                          <a:cs typeface="Times New Roman"/>
                        </a:rPr>
                      </a:br>
                      <a:r>
                        <a:rPr lang="ru-RU" sz="1600" b="1" dirty="0">
                          <a:solidFill>
                            <a:srgbClr val="002060"/>
                          </a:solidFill>
                          <a:latin typeface="+mn-lt"/>
                          <a:ea typeface="Times New Roman"/>
                          <a:cs typeface="Times New Roman"/>
                        </a:rPr>
                        <a:t>Не плачьте! В горле сдержите стоны, горькие стоны.</a:t>
                      </a:r>
                      <a:br>
                        <a:rPr lang="ru-RU" sz="1600" b="1" dirty="0">
                          <a:solidFill>
                            <a:srgbClr val="002060"/>
                          </a:solidFill>
                          <a:latin typeface="+mn-lt"/>
                          <a:ea typeface="Times New Roman"/>
                          <a:cs typeface="Times New Roman"/>
                        </a:rPr>
                      </a:br>
                      <a:r>
                        <a:rPr lang="ru-RU" sz="1600" b="1" dirty="0">
                          <a:solidFill>
                            <a:srgbClr val="002060"/>
                          </a:solidFill>
                          <a:latin typeface="+mn-lt"/>
                          <a:ea typeface="Times New Roman"/>
                          <a:cs typeface="Times New Roman"/>
                        </a:rPr>
                        <a:t>Памяти павших будьте достойны! Вечно достойны!</a:t>
                      </a:r>
                      <a:br>
                        <a:rPr lang="ru-RU" sz="1600" b="1" dirty="0">
                          <a:solidFill>
                            <a:srgbClr val="002060"/>
                          </a:solidFill>
                          <a:latin typeface="+mn-lt"/>
                          <a:ea typeface="Times New Roman"/>
                          <a:cs typeface="Times New Roman"/>
                        </a:rPr>
                      </a:br>
                      <a:r>
                        <a:rPr lang="ru-RU" sz="1600" b="1" dirty="0">
                          <a:solidFill>
                            <a:srgbClr val="002060"/>
                          </a:solidFill>
                          <a:latin typeface="+mn-lt"/>
                          <a:ea typeface="Times New Roman"/>
                          <a:cs typeface="Times New Roman"/>
                        </a:rPr>
                        <a:t>Хлебом и песней, мечтой и стихами, жизнью просторной,</a:t>
                      </a:r>
                      <a:br>
                        <a:rPr lang="ru-RU" sz="1600" b="1" dirty="0">
                          <a:solidFill>
                            <a:srgbClr val="002060"/>
                          </a:solidFill>
                          <a:latin typeface="+mn-lt"/>
                          <a:ea typeface="Times New Roman"/>
                          <a:cs typeface="Times New Roman"/>
                        </a:rPr>
                      </a:br>
                      <a:r>
                        <a:rPr lang="ru-RU" sz="1600" b="1" dirty="0">
                          <a:solidFill>
                            <a:srgbClr val="002060"/>
                          </a:solidFill>
                          <a:latin typeface="+mn-lt"/>
                          <a:ea typeface="Times New Roman"/>
                          <a:cs typeface="Times New Roman"/>
                        </a:rPr>
                        <a:t>Каждой секундой, каждым дыханьем будьте достойны!</a:t>
                      </a:r>
                    </a:p>
                  </a:txBody>
                  <a:tcPr marL="19050" marR="19050" marT="19050" marB="19050" anchor="ctr">
                    <a:lnL>
                      <a:noFill/>
                    </a:lnL>
                    <a:lnR>
                      <a:noFill/>
                    </a:lnR>
                    <a:lnT>
                      <a:noFill/>
                    </a:lnT>
                    <a:lnB>
                      <a:noFill/>
                    </a:lnB>
                  </a:tcPr>
                </a:tc>
              </a:tr>
            </a:tbl>
          </a:graphicData>
        </a:graphic>
      </p:graphicFrame>
    </p:spTree>
    <p:extLst>
      <p:ext uri="{BB962C8B-B14F-4D97-AF65-F5344CB8AC3E}">
        <p14:creationId xmlns="" xmlns:p14="http://schemas.microsoft.com/office/powerpoint/2010/main" val="14029775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C:\Users\Анастасия\Desktop\День памяти и скорби\9 мая\DSCN1426.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14282" y="785794"/>
            <a:ext cx="6866512" cy="5149610"/>
          </a:xfrm>
          <a:prstGeom prst="rect">
            <a:avLst/>
          </a:prstGeom>
          <a:noFill/>
          <a:extLst>
            <a:ext uri="{909E8E84-426E-40DD-AFC4-6F175D3DCCD1}">
              <a14:hiddenFill xmlns="" xmlns:a14="http://schemas.microsoft.com/office/drawing/2010/main">
                <a:solidFill>
                  <a:srgbClr val="FFFFFF"/>
                </a:solidFill>
              </a14:hiddenFill>
            </a:ext>
          </a:extLst>
        </p:spPr>
      </p:pic>
      <p:sp>
        <p:nvSpPr>
          <p:cNvPr id="4" name="Прямоугольник 3"/>
          <p:cNvSpPr/>
          <p:nvPr/>
        </p:nvSpPr>
        <p:spPr>
          <a:xfrm>
            <a:off x="7072330" y="1428736"/>
            <a:ext cx="1928826" cy="3416320"/>
          </a:xfrm>
          <a:prstGeom prst="rect">
            <a:avLst/>
          </a:prstGeom>
        </p:spPr>
        <p:txBody>
          <a:bodyPr wrap="square">
            <a:spAutoFit/>
          </a:bodyPr>
          <a:lstStyle/>
          <a:p>
            <a:r>
              <a:rPr lang="ru-RU" dirty="0" smtClean="0">
                <a:solidFill>
                  <a:srgbClr val="002060"/>
                </a:solidFill>
              </a:rPr>
              <a:t>Бессмертный полк опять в строю</a:t>
            </a:r>
            <a:br>
              <a:rPr lang="ru-RU" dirty="0" smtClean="0">
                <a:solidFill>
                  <a:srgbClr val="002060"/>
                </a:solidFill>
              </a:rPr>
            </a:br>
            <a:r>
              <a:rPr lang="ru-RU" dirty="0" smtClean="0">
                <a:solidFill>
                  <a:srgbClr val="002060"/>
                </a:solidFill>
              </a:rPr>
              <a:t>Участвует в торжественном параде</a:t>
            </a:r>
            <a:br>
              <a:rPr lang="ru-RU" dirty="0" smtClean="0">
                <a:solidFill>
                  <a:srgbClr val="002060"/>
                </a:solidFill>
              </a:rPr>
            </a:br>
            <a:r>
              <a:rPr lang="ru-RU" dirty="0" smtClean="0">
                <a:solidFill>
                  <a:srgbClr val="002060"/>
                </a:solidFill>
              </a:rPr>
              <a:t>Портреты победителей несут</a:t>
            </a:r>
            <a:br>
              <a:rPr lang="ru-RU" dirty="0" smtClean="0">
                <a:solidFill>
                  <a:srgbClr val="002060"/>
                </a:solidFill>
              </a:rPr>
            </a:br>
            <a:r>
              <a:rPr lang="ru-RU" dirty="0" smtClean="0">
                <a:solidFill>
                  <a:srgbClr val="002060"/>
                </a:solidFill>
              </a:rPr>
              <a:t>Бессмертие представлено к награде.</a:t>
            </a:r>
            <a:endParaRPr lang="ru-RU" dirty="0">
              <a:solidFill>
                <a:srgbClr val="002060"/>
              </a:solidFill>
            </a:endParaRPr>
          </a:p>
        </p:txBody>
      </p:sp>
    </p:spTree>
    <p:extLst>
      <p:ext uri="{BB962C8B-B14F-4D97-AF65-F5344CB8AC3E}">
        <p14:creationId xmlns="" xmlns:p14="http://schemas.microsoft.com/office/powerpoint/2010/main" val="21123130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Анастасия\Desktop\День памяти и скорби\9 мая\DSCN1427.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95536" y="404664"/>
            <a:ext cx="8287593" cy="6215364"/>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11934599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515619" y="908720"/>
            <a:ext cx="6184770" cy="923330"/>
          </a:xfrm>
          <a:prstGeom prst="rect">
            <a:avLst/>
          </a:prstGeom>
          <a:noFill/>
        </p:spPr>
        <p:txBody>
          <a:bodyPr wrap="none" lIns="91440" tIns="45720" rIns="91440" bIns="45720">
            <a:spAutoFit/>
          </a:bodyPr>
          <a:lstStyle/>
          <a:p>
            <a:pPr algn="ctr"/>
            <a:r>
              <a:rPr lang="ru-RU" sz="5400" b="1" cap="none" spc="0" dirty="0">
                <a:ln w="24500" cmpd="dbl">
                  <a:solidFill>
                    <a:srgbClr val="002060"/>
                  </a:solidFill>
                  <a:prstDash val="solid"/>
                  <a:miter lim="800000"/>
                </a:ln>
                <a:solidFill>
                  <a:srgbClr val="00B0F0"/>
                </a:solidFill>
                <a:effectLst>
                  <a:outerShdw blurRad="38100" dist="38100" dir="7020000" algn="tl">
                    <a:srgbClr val="000000">
                      <a:alpha val="35000"/>
                    </a:srgbClr>
                  </a:outerShdw>
                </a:effectLst>
              </a:rPr>
              <a:t>Площадь Победы</a:t>
            </a:r>
          </a:p>
        </p:txBody>
      </p:sp>
      <p:sp>
        <p:nvSpPr>
          <p:cNvPr id="4" name="Прямоугольник 3"/>
          <p:cNvSpPr/>
          <p:nvPr/>
        </p:nvSpPr>
        <p:spPr>
          <a:xfrm>
            <a:off x="611560" y="2204864"/>
            <a:ext cx="8280920" cy="2308324"/>
          </a:xfrm>
          <a:prstGeom prst="rect">
            <a:avLst/>
          </a:prstGeom>
        </p:spPr>
        <p:txBody>
          <a:bodyPr wrap="square">
            <a:spAutoFit/>
          </a:bodyPr>
          <a:lstStyle/>
          <a:p>
            <a:r>
              <a:rPr lang="ru-RU" dirty="0">
                <a:solidFill>
                  <a:srgbClr val="002060"/>
                </a:solidFill>
              </a:rPr>
              <a:t>Возле здания заводоуправления </a:t>
            </a:r>
            <a:r>
              <a:rPr lang="ru-RU" dirty="0" smtClean="0">
                <a:solidFill>
                  <a:srgbClr val="002060"/>
                </a:solidFill>
              </a:rPr>
              <a:t>,на улице Музейная в </a:t>
            </a:r>
            <a:r>
              <a:rPr lang="ru-RU" dirty="0">
                <a:solidFill>
                  <a:srgbClr val="002060"/>
                </a:solidFill>
              </a:rPr>
              <a:t>1973 году установлен танк Т-34 - памятник трудовому подвигу рабочих Кузнецкого металлургического комбината в годы Великой Отечественной войны. Танк начал боевой путь в 1943 году и дошел до Берлина. Постамент, на котором возвышается Т-34, выполнен в виде листов брони и символизирует трудовой и боевой подвиг металлургов. Авторами монумента являются Ю. А. Журавков, С. А. Авдеев, Б. М. Маслов. Танк Т-34 на постаменте - памятник истории муниципального значения.</a:t>
            </a:r>
          </a:p>
        </p:txBody>
      </p:sp>
    </p:spTree>
    <p:extLst>
      <p:ext uri="{BB962C8B-B14F-4D97-AF65-F5344CB8AC3E}">
        <p14:creationId xmlns="" xmlns:p14="http://schemas.microsoft.com/office/powerpoint/2010/main" val="74840983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rotWithShape="1">
          <a:blip r:embed="rId2">
            <a:extLst>
              <a:ext uri="{28A0092B-C50C-407E-A947-70E740481C1C}">
                <a14:useLocalDpi xmlns="" xmlns:a14="http://schemas.microsoft.com/office/drawing/2010/main" val="0"/>
              </a:ext>
            </a:extLst>
          </a:blip>
          <a:srcRect r="15053"/>
          <a:stretch/>
        </p:blipFill>
        <p:spPr bwMode="auto">
          <a:xfrm>
            <a:off x="251520" y="404664"/>
            <a:ext cx="8568952" cy="61793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51131353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57772" y="344830"/>
            <a:ext cx="8712968" cy="1477328"/>
          </a:xfrm>
          <a:prstGeom prst="rect">
            <a:avLst/>
          </a:prstGeom>
        </p:spPr>
        <p:txBody>
          <a:bodyPr wrap="square">
            <a:spAutoFit/>
          </a:bodyPr>
          <a:lstStyle/>
          <a:p>
            <a:r>
              <a:rPr lang="ru-RU" dirty="0">
                <a:solidFill>
                  <a:srgbClr val="002060"/>
                </a:solidFill>
                <a:ea typeface="Times New Roman"/>
              </a:rPr>
              <a:t>На площади Побед недалеко от здания заводоуправления расположен Мемориальный музей боевой и трудовой славы, открытый 9 мая 1985 года. Важной частью музея является Мемориал павшим в годы Великой Отечественной войны и Вечный </a:t>
            </a:r>
            <a:r>
              <a:rPr lang="ru-RU" dirty="0" smtClean="0">
                <a:solidFill>
                  <a:srgbClr val="002060"/>
                </a:solidFill>
                <a:ea typeface="Times New Roman"/>
              </a:rPr>
              <a:t>огонь. Чугунные </a:t>
            </a:r>
            <a:r>
              <a:rPr lang="ru-RU" dirty="0">
                <a:solidFill>
                  <a:srgbClr val="002060"/>
                </a:solidFill>
                <a:ea typeface="Times New Roman"/>
              </a:rPr>
              <a:t>плиты хранят фамилии и имена павших </a:t>
            </a:r>
            <a:r>
              <a:rPr lang="ru-RU" dirty="0" smtClean="0">
                <a:solidFill>
                  <a:srgbClr val="002060"/>
                </a:solidFill>
                <a:ea typeface="Times New Roman"/>
              </a:rPr>
              <a:t>героев.</a:t>
            </a:r>
            <a:endParaRPr lang="ru-RU" sz="2800" dirty="0">
              <a:solidFill>
                <a:srgbClr val="002060"/>
              </a:solidFill>
              <a:ea typeface="Times New Roman"/>
            </a:endParaRPr>
          </a:p>
        </p:txBody>
      </p:sp>
      <p:pic>
        <p:nvPicPr>
          <p:cNvPr id="1026" name="Picture 2" descr="C:\Users\Анастасия\Desktop\О В.О.ВОЙНЕ\кравченко илья НА ПЛОЩАДИ ПОБЕДЫ\image-13.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475656" y="1916832"/>
            <a:ext cx="6366926" cy="4775194"/>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26024284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187622" y="332656"/>
            <a:ext cx="7083425" cy="53165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424971" y="5691760"/>
            <a:ext cx="8280920" cy="923330"/>
          </a:xfrm>
          <a:prstGeom prst="rect">
            <a:avLst/>
          </a:prstGeom>
        </p:spPr>
        <p:txBody>
          <a:bodyPr wrap="square">
            <a:spAutoFit/>
          </a:bodyPr>
          <a:lstStyle/>
          <a:p>
            <a:r>
              <a:rPr lang="ru-RU" dirty="0">
                <a:solidFill>
                  <a:srgbClr val="002060"/>
                </a:solidFill>
              </a:rPr>
              <a:t>В центре Мемориала - Вечный огонь, зажженный от мартеновской печи №11, которая в 1941 году выдала стране первую броневую сталь. Вечный огонь заключен в четырехгранную пирамиду, образованную словами "1418 дней".</a:t>
            </a:r>
          </a:p>
        </p:txBody>
      </p:sp>
    </p:spTree>
    <p:extLst>
      <p:ext uri="{BB962C8B-B14F-4D97-AF65-F5344CB8AC3E}">
        <p14:creationId xmlns="" xmlns:p14="http://schemas.microsoft.com/office/powerpoint/2010/main" val="408370679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Анастасия\Desktop\День памяти и скорби\новокузнецк.jpg"/>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5595" r="5806"/>
          <a:stretch/>
        </p:blipFill>
        <p:spPr bwMode="auto">
          <a:xfrm>
            <a:off x="543399" y="129368"/>
            <a:ext cx="7922114" cy="5963928"/>
          </a:xfrm>
          <a:prstGeom prst="rect">
            <a:avLst/>
          </a:prstGeom>
          <a:noFill/>
          <a:extLst>
            <a:ext uri="{909E8E84-426E-40DD-AFC4-6F175D3DCCD1}">
              <a14:hiddenFill xmlns="" xmlns:a14="http://schemas.microsoft.com/office/drawing/2010/main">
                <a:solidFill>
                  <a:srgbClr val="FFFFFF"/>
                </a:solidFill>
              </a14:hiddenFill>
            </a:ext>
          </a:extLst>
        </p:spPr>
      </p:pic>
      <p:sp>
        <p:nvSpPr>
          <p:cNvPr id="2" name="Прямоугольник 1"/>
          <p:cNvSpPr/>
          <p:nvPr/>
        </p:nvSpPr>
        <p:spPr>
          <a:xfrm>
            <a:off x="136557" y="6093296"/>
            <a:ext cx="8712967" cy="646331"/>
          </a:xfrm>
          <a:prstGeom prst="rect">
            <a:avLst/>
          </a:prstGeom>
        </p:spPr>
        <p:txBody>
          <a:bodyPr wrap="square">
            <a:spAutoFit/>
          </a:bodyPr>
          <a:lstStyle/>
          <a:p>
            <a:r>
              <a:rPr lang="ru-RU" dirty="0">
                <a:solidFill>
                  <a:srgbClr val="002060"/>
                </a:solidFill>
              </a:rPr>
              <a:t>Каждого, кто въезжает в наш город, встречает </a:t>
            </a:r>
            <a:r>
              <a:rPr lang="ru-RU" dirty="0" smtClean="0">
                <a:solidFill>
                  <a:srgbClr val="002060"/>
                </a:solidFill>
              </a:rPr>
              <a:t> эта стела. Огромные  белые  буквы </a:t>
            </a:r>
            <a:r>
              <a:rPr lang="ru-RU" dirty="0">
                <a:solidFill>
                  <a:srgbClr val="002060"/>
                </a:solidFill>
              </a:rPr>
              <a:t>видны издалека. Здесь начинается наш город.</a:t>
            </a:r>
          </a:p>
        </p:txBody>
      </p:sp>
    </p:spTree>
    <p:extLst>
      <p:ext uri="{BB962C8B-B14F-4D97-AF65-F5344CB8AC3E}">
        <p14:creationId xmlns="" xmlns:p14="http://schemas.microsoft.com/office/powerpoint/2010/main" val="90245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11436" t="5046" r="16175"/>
          <a:stretch/>
        </p:blipFill>
        <p:spPr bwMode="auto">
          <a:xfrm>
            <a:off x="179512" y="561328"/>
            <a:ext cx="5976664" cy="588499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6156176" y="980727"/>
            <a:ext cx="2808312" cy="1323439"/>
          </a:xfrm>
          <a:prstGeom prst="rect">
            <a:avLst/>
          </a:prstGeom>
        </p:spPr>
        <p:txBody>
          <a:bodyPr wrap="square">
            <a:spAutoFit/>
          </a:bodyPr>
          <a:lstStyle/>
          <a:p>
            <a:r>
              <a:rPr lang="ru-RU" sz="2000" dirty="0" smtClean="0">
                <a:solidFill>
                  <a:srgbClr val="002060"/>
                </a:solidFill>
              </a:rPr>
              <a:t>Победителю городских </a:t>
            </a:r>
          </a:p>
          <a:p>
            <a:r>
              <a:rPr lang="ru-RU" sz="2000" dirty="0" smtClean="0">
                <a:solidFill>
                  <a:srgbClr val="002060"/>
                </a:solidFill>
              </a:rPr>
              <a:t>соревнования в честь </a:t>
            </a:r>
          </a:p>
          <a:p>
            <a:r>
              <a:rPr lang="ru-RU" sz="2000" dirty="0" smtClean="0">
                <a:solidFill>
                  <a:srgbClr val="002060"/>
                </a:solidFill>
              </a:rPr>
              <a:t>40-летия ПОБЕДЫ</a:t>
            </a:r>
            <a:endParaRPr lang="ru-RU" sz="2000" dirty="0">
              <a:solidFill>
                <a:srgbClr val="002060"/>
              </a:solidFill>
            </a:endParaRPr>
          </a:p>
        </p:txBody>
      </p:sp>
    </p:spTree>
    <p:extLst>
      <p:ext uri="{BB962C8B-B14F-4D97-AF65-F5344CB8AC3E}">
        <p14:creationId xmlns="" xmlns:p14="http://schemas.microsoft.com/office/powerpoint/2010/main" val="393077069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46038" y="476672"/>
            <a:ext cx="8321317" cy="923330"/>
          </a:xfrm>
          <a:prstGeom prst="rect">
            <a:avLst/>
          </a:prstGeom>
          <a:noFill/>
        </p:spPr>
        <p:txBody>
          <a:bodyPr wrap="none" lIns="91440" tIns="45720" rIns="91440" bIns="45720">
            <a:spAutoFit/>
          </a:bodyPr>
          <a:lstStyle/>
          <a:p>
            <a:pPr algn="ctr"/>
            <a:r>
              <a:rPr lang="ru-RU" sz="5400" b="1" cap="none" spc="300" dirty="0">
                <a:ln w="11430" cmpd="sng">
                  <a:solidFill>
                    <a:srgbClr val="FFC000"/>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Краеведческий музей</a:t>
            </a:r>
          </a:p>
        </p:txBody>
      </p:sp>
      <p:pic>
        <p:nvPicPr>
          <p:cNvPr id="13314" name="Picture 2" descr="C:\Users\Анастасия\Desktop\День памяти и скорби\getImage (5).jpg"/>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3859" t="4554" r="3859" b="11004"/>
          <a:stretch/>
        </p:blipFill>
        <p:spPr bwMode="auto">
          <a:xfrm>
            <a:off x="481605" y="1519517"/>
            <a:ext cx="8285749" cy="505702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83825900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7544" y="404664"/>
            <a:ext cx="8208912" cy="1477328"/>
          </a:xfrm>
          <a:prstGeom prst="rect">
            <a:avLst/>
          </a:prstGeom>
        </p:spPr>
        <p:txBody>
          <a:bodyPr wrap="square">
            <a:spAutoFit/>
          </a:bodyPr>
          <a:lstStyle/>
          <a:p>
            <a:r>
              <a:rPr lang="ru-RU" dirty="0">
                <a:solidFill>
                  <a:srgbClr val="002060"/>
                </a:solidFill>
              </a:rPr>
              <a:t>Краеведческий музей </a:t>
            </a:r>
            <a:r>
              <a:rPr lang="ru-RU" dirty="0" smtClean="0">
                <a:solidFill>
                  <a:srgbClr val="002060"/>
                </a:solidFill>
              </a:rPr>
              <a:t> в городе Новокузнецк находится на проспекте Пионерском ….Пушки</a:t>
            </a:r>
            <a:r>
              <a:rPr lang="ru-RU" dirty="0">
                <a:solidFill>
                  <a:srgbClr val="002060"/>
                </a:solidFill>
              </a:rPr>
              <a:t>, установленные рядом, когда-то стояли на страже Земли Кузнецкой, на стенах Кузнецкой крепости. В музее собраны представители фауны Кузнецкого края, предметы старины. Посетив музей, мы узнаем как жили в нашем краю в давние времена и в современное время.</a:t>
            </a:r>
          </a:p>
        </p:txBody>
      </p:sp>
      <p:sp>
        <p:nvSpPr>
          <p:cNvPr id="3" name="Прямоугольник 2"/>
          <p:cNvSpPr/>
          <p:nvPr/>
        </p:nvSpPr>
        <p:spPr>
          <a:xfrm>
            <a:off x="438037" y="1772816"/>
            <a:ext cx="8064896" cy="4801314"/>
          </a:xfrm>
          <a:prstGeom prst="rect">
            <a:avLst/>
          </a:prstGeom>
        </p:spPr>
        <p:txBody>
          <a:bodyPr wrap="square">
            <a:spAutoFit/>
          </a:bodyPr>
          <a:lstStyle/>
          <a:p>
            <a:r>
              <a:rPr lang="ru-RU" dirty="0" smtClean="0">
                <a:solidFill>
                  <a:srgbClr val="002060"/>
                </a:solidFill>
              </a:rPr>
              <a:t>Новокузнецкий </a:t>
            </a:r>
            <a:r>
              <a:rPr lang="ru-RU" dirty="0">
                <a:solidFill>
                  <a:srgbClr val="002060"/>
                </a:solidFill>
              </a:rPr>
              <a:t>краеведческий музей приглашает посетить выставку «Оружие победы».</a:t>
            </a:r>
          </a:p>
          <a:p>
            <a:r>
              <a:rPr lang="ru-RU" dirty="0">
                <a:solidFill>
                  <a:srgbClr val="002060"/>
                </a:solidFill>
              </a:rPr>
              <a:t>На выставке представлены образцы вооружения времен Великой Отечественной войны, в том числе выпускавшиеся в нашем городе: пулемет и противотанковое ружье Дегтярева. Кроме того, посетители могут увидеть уникальные документы: первый военный экстренный выпуск газеты «Большевистская сталь» от 22 июня 1941г., повестку о мобилизации в ряды Красной армии </a:t>
            </a:r>
            <a:r>
              <a:rPr lang="ru-RU" dirty="0" err="1">
                <a:solidFill>
                  <a:srgbClr val="002060"/>
                </a:solidFill>
              </a:rPr>
              <a:t>сталинца</a:t>
            </a:r>
            <a:r>
              <a:rPr lang="ru-RU" dirty="0">
                <a:solidFill>
                  <a:srgbClr val="002060"/>
                </a:solidFill>
              </a:rPr>
              <a:t> Черникова Ивана Дмитриевича, датируемую 20 июля 1941г., заявление в комитет комсомола от конструктора завода № 526 Беловой Е.В. о зачислении ее в ряды добровольческой Сталинской дивизии от 11 февраля 1943г. Составляющей частью данного выставочного проекта стали предметы снаряжения и обмундирования солдат и офицеров красной Армии: кобура от пистолета, портупея, каска армейская и другие. Одним из наиболее редких экспонатов, представленных на выставке, является прародитель бронежилета времен Великой Отечественной войны – стальной нагрудник штурмовых рот.</a:t>
            </a:r>
          </a:p>
        </p:txBody>
      </p:sp>
    </p:spTree>
    <p:extLst>
      <p:ext uri="{BB962C8B-B14F-4D97-AF65-F5344CB8AC3E}">
        <p14:creationId xmlns="" xmlns:p14="http://schemas.microsoft.com/office/powerpoint/2010/main" val="192569189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Анастасия\Desktop\О В.О.ВОЙНЕ\кравченко илья НА ПЛОЩАДИ ПОБЕДЫ\выставка в краеведческом музее     проспект пионерский.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07503" y="148476"/>
            <a:ext cx="4660587" cy="3496548"/>
          </a:xfrm>
          <a:prstGeom prst="rect">
            <a:avLst/>
          </a:prstGeom>
          <a:noFill/>
          <a:extLst>
            <a:ext uri="{909E8E84-426E-40DD-AFC4-6F175D3DCCD1}">
              <a14:hiddenFill xmlns="" xmlns:a14="http://schemas.microsoft.com/office/drawing/2010/main">
                <a:solidFill>
                  <a:srgbClr val="FFFFFF"/>
                </a:solidFill>
              </a14:hiddenFill>
            </a:ext>
          </a:extLst>
        </p:spPr>
      </p:pic>
      <p:pic>
        <p:nvPicPr>
          <p:cNvPr id="1027" name="Picture 3" descr="C:\Users\Анастасия\Desktop\О В.О.ВОЙНЕ\кравченко илья НА ПЛОЩАДИ ПОБЕДЫ\выставка оружие победы в краеведческом музее.jp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3735388" y="3212976"/>
            <a:ext cx="5271821" cy="3509540"/>
          </a:xfrm>
          <a:prstGeom prst="rect">
            <a:avLst/>
          </a:prstGeom>
          <a:noFill/>
          <a:extLst>
            <a:ext uri="{909E8E84-426E-40DD-AFC4-6F175D3DCCD1}">
              <a14:hiddenFill xmlns="" xmlns:a14="http://schemas.microsoft.com/office/drawing/2010/main">
                <a:solidFill>
                  <a:srgbClr val="FFFFFF"/>
                </a:solidFill>
              </a14:hiddenFill>
            </a:ext>
          </a:extLst>
        </p:spPr>
      </p:pic>
      <p:sp>
        <p:nvSpPr>
          <p:cNvPr id="2" name="Прямоугольник 1"/>
          <p:cNvSpPr/>
          <p:nvPr/>
        </p:nvSpPr>
        <p:spPr>
          <a:xfrm>
            <a:off x="84892" y="4321414"/>
            <a:ext cx="3580856" cy="646331"/>
          </a:xfrm>
          <a:prstGeom prst="rect">
            <a:avLst/>
          </a:prstGeom>
        </p:spPr>
        <p:txBody>
          <a:bodyPr wrap="square">
            <a:spAutoFit/>
          </a:bodyPr>
          <a:lstStyle/>
          <a:p>
            <a:r>
              <a:rPr lang="ru-RU" dirty="0" smtClean="0">
                <a:solidFill>
                  <a:srgbClr val="002060"/>
                </a:solidFill>
              </a:rPr>
              <a:t>Образцы </a:t>
            </a:r>
            <a:r>
              <a:rPr lang="ru-RU" dirty="0">
                <a:solidFill>
                  <a:srgbClr val="002060"/>
                </a:solidFill>
              </a:rPr>
              <a:t>вооружения времен Великой Отечественной войны</a:t>
            </a:r>
          </a:p>
        </p:txBody>
      </p:sp>
      <p:sp>
        <p:nvSpPr>
          <p:cNvPr id="3" name="Прямоугольник 2"/>
          <p:cNvSpPr/>
          <p:nvPr/>
        </p:nvSpPr>
        <p:spPr>
          <a:xfrm>
            <a:off x="4882819" y="692696"/>
            <a:ext cx="4124390" cy="923330"/>
          </a:xfrm>
          <a:prstGeom prst="rect">
            <a:avLst/>
          </a:prstGeom>
        </p:spPr>
        <p:txBody>
          <a:bodyPr wrap="square">
            <a:spAutoFit/>
          </a:bodyPr>
          <a:lstStyle/>
          <a:p>
            <a:r>
              <a:rPr lang="ru-RU" dirty="0">
                <a:solidFill>
                  <a:srgbClr val="002060"/>
                </a:solidFill>
              </a:rPr>
              <a:t>П</a:t>
            </a:r>
            <a:r>
              <a:rPr lang="ru-RU" dirty="0" smtClean="0">
                <a:solidFill>
                  <a:srgbClr val="002060"/>
                </a:solidFill>
              </a:rPr>
              <a:t>редметы </a:t>
            </a:r>
            <a:r>
              <a:rPr lang="ru-RU" dirty="0">
                <a:solidFill>
                  <a:srgbClr val="002060"/>
                </a:solidFill>
              </a:rPr>
              <a:t>снаряжения и обмундирования солдат и офицеров красной Армии</a:t>
            </a:r>
          </a:p>
        </p:txBody>
      </p:sp>
    </p:spTree>
    <p:extLst>
      <p:ext uri="{BB962C8B-B14F-4D97-AF65-F5344CB8AC3E}">
        <p14:creationId xmlns="" xmlns:p14="http://schemas.microsoft.com/office/powerpoint/2010/main" val="149587216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23528" y="1916832"/>
            <a:ext cx="8247453" cy="1754326"/>
          </a:xfrm>
          <a:prstGeom prst="rect">
            <a:avLst/>
          </a:prstGeom>
          <a:noFill/>
        </p:spPr>
        <p:txBody>
          <a:bodyPr wrap="square" lIns="91440" tIns="45720" rIns="91440" bIns="45720">
            <a:spAutoFit/>
          </a:bodyPr>
          <a:lstStyle/>
          <a:p>
            <a:pPr algn="ctr"/>
            <a:r>
              <a:rPr lang="ru-RU" sz="5400" b="1" cap="none" spc="0" dirty="0" smtClean="0">
                <a:ln w="17780" cmpd="sng">
                  <a:solidFill>
                    <a:srgbClr val="7030A0"/>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Памятные места Новокузнецка</a:t>
            </a:r>
            <a:endParaRPr lang="ru-RU" sz="5400" b="1" cap="none" spc="0" dirty="0">
              <a:ln w="17780" cmpd="sng">
                <a:solidFill>
                  <a:srgbClr val="7030A0"/>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Tree>
    <p:extLst>
      <p:ext uri="{BB962C8B-B14F-4D97-AF65-F5344CB8AC3E}">
        <p14:creationId xmlns="" xmlns:p14="http://schemas.microsoft.com/office/powerpoint/2010/main" val="216729001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Users\Анастасия\Desktop\День памяти и скорби\getImage (1).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899592" y="260648"/>
            <a:ext cx="7344816" cy="5508612"/>
          </a:xfrm>
          <a:prstGeom prst="rect">
            <a:avLst/>
          </a:prstGeom>
          <a:noFill/>
          <a:extLst>
            <a:ext uri="{909E8E84-426E-40DD-AFC4-6F175D3DCCD1}">
              <a14:hiddenFill xmlns="" xmlns:a14="http://schemas.microsoft.com/office/drawing/2010/main">
                <a:solidFill>
                  <a:srgbClr val="FFFFFF"/>
                </a:solidFill>
              </a14:hiddenFill>
            </a:ext>
          </a:extLst>
        </p:spPr>
      </p:pic>
      <p:sp>
        <p:nvSpPr>
          <p:cNvPr id="2" name="Прямоугольник 1"/>
          <p:cNvSpPr/>
          <p:nvPr/>
        </p:nvSpPr>
        <p:spPr>
          <a:xfrm>
            <a:off x="527773" y="5769260"/>
            <a:ext cx="8361445" cy="954688"/>
          </a:xfrm>
          <a:prstGeom prst="rect">
            <a:avLst/>
          </a:prstGeom>
        </p:spPr>
        <p:txBody>
          <a:bodyPr wrap="square">
            <a:spAutoFit/>
          </a:bodyPr>
          <a:lstStyle/>
          <a:p>
            <a:r>
              <a:rPr lang="ru-RU" dirty="0">
                <a:solidFill>
                  <a:srgbClr val="002060"/>
                </a:solidFill>
              </a:rPr>
              <a:t>П</a:t>
            </a:r>
            <a:r>
              <a:rPr lang="ru-RU" dirty="0" smtClean="0">
                <a:solidFill>
                  <a:srgbClr val="002060"/>
                </a:solidFill>
              </a:rPr>
              <a:t>амятник </a:t>
            </a:r>
            <a:r>
              <a:rPr lang="ru-RU" dirty="0">
                <a:solidFill>
                  <a:srgbClr val="002060"/>
                </a:solidFill>
              </a:rPr>
              <a:t>в куйбышевском районе (  шахтёрам шахты имени </a:t>
            </a:r>
            <a:r>
              <a:rPr lang="ru-RU" dirty="0" smtClean="0">
                <a:solidFill>
                  <a:srgbClr val="002060"/>
                </a:solidFill>
              </a:rPr>
              <a:t>Димитрова </a:t>
            </a:r>
            <a:endParaRPr lang="ru-RU" dirty="0">
              <a:solidFill>
                <a:srgbClr val="002060"/>
              </a:solidFill>
            </a:endParaRPr>
          </a:p>
          <a:p>
            <a:r>
              <a:rPr lang="ru-RU" dirty="0">
                <a:solidFill>
                  <a:srgbClr val="002060"/>
                </a:solidFill>
              </a:rPr>
              <a:t>павшим за честь и независимость родины  в великой отечественной войне  1941-1945 г)</a:t>
            </a:r>
          </a:p>
        </p:txBody>
      </p:sp>
    </p:spTree>
    <p:extLst>
      <p:ext uri="{BB962C8B-B14F-4D97-AF65-F5344CB8AC3E}">
        <p14:creationId xmlns="" xmlns:p14="http://schemas.microsoft.com/office/powerpoint/2010/main" val="415545433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Users\Анастасия\Desktop\День памяти и скорби\getImage (4).jpg"/>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43412" r="13883"/>
          <a:stretch/>
        </p:blipFill>
        <p:spPr bwMode="auto">
          <a:xfrm>
            <a:off x="251520" y="187395"/>
            <a:ext cx="4248472" cy="6635490"/>
          </a:xfrm>
          <a:prstGeom prst="rect">
            <a:avLst/>
          </a:prstGeom>
          <a:noFill/>
          <a:extLst>
            <a:ext uri="{909E8E84-426E-40DD-AFC4-6F175D3DCCD1}">
              <a14:hiddenFill xmlns="" xmlns:a14="http://schemas.microsoft.com/office/drawing/2010/main">
                <a:solidFill>
                  <a:srgbClr val="FFFFFF"/>
                </a:solidFill>
              </a14:hiddenFill>
            </a:ext>
          </a:extLst>
        </p:spPr>
      </p:pic>
      <p:sp>
        <p:nvSpPr>
          <p:cNvPr id="2" name="Прямоугольник 1"/>
          <p:cNvSpPr/>
          <p:nvPr/>
        </p:nvSpPr>
        <p:spPr>
          <a:xfrm>
            <a:off x="5010145" y="411985"/>
            <a:ext cx="3744416" cy="6186309"/>
          </a:xfrm>
          <a:prstGeom prst="rect">
            <a:avLst/>
          </a:prstGeom>
        </p:spPr>
        <p:txBody>
          <a:bodyPr wrap="square">
            <a:spAutoFit/>
          </a:bodyPr>
          <a:lstStyle/>
          <a:p>
            <a:r>
              <a:rPr lang="ru-RU" dirty="0">
                <a:solidFill>
                  <a:srgbClr val="002060"/>
                </a:solidFill>
              </a:rPr>
              <a:t>Памятник Неизвестному солдату был отлит из бетона в 1947 году и установлен в сквере 25 лет Октября. Но по истечении времени памятник стал потихоньку разрушаться и было принято решение заменить его</a:t>
            </a:r>
            <a:r>
              <a:rPr lang="ru-RU" dirty="0" smtClean="0">
                <a:solidFill>
                  <a:srgbClr val="002060"/>
                </a:solidFill>
              </a:rPr>
              <a:t>.</a:t>
            </a:r>
            <a:endParaRPr lang="ru-RU" dirty="0">
              <a:solidFill>
                <a:srgbClr val="002060"/>
              </a:solidFill>
            </a:endParaRPr>
          </a:p>
          <a:p>
            <a:r>
              <a:rPr lang="ru-RU" dirty="0">
                <a:solidFill>
                  <a:srgbClr val="002060"/>
                </a:solidFill>
              </a:rPr>
              <a:t>И вот в 2012 году был отлит новый памятник из бронзы почти точная, но немного улучшенная копия предыдущего. Весом 400 килограмм, высотой 2,6 метра, установлен на гранитный постамент на тоже самое место. Старый памятник простоял на своем месте более 60 лет и был демонтирован. Одновременно был благоустроен и сквер, в котором находится монумент. Это было большим подарком для ветеранов Великой Отечественной войны.</a:t>
            </a:r>
          </a:p>
        </p:txBody>
      </p:sp>
    </p:spTree>
    <p:extLst>
      <p:ext uri="{BB962C8B-B14F-4D97-AF65-F5344CB8AC3E}">
        <p14:creationId xmlns="" xmlns:p14="http://schemas.microsoft.com/office/powerpoint/2010/main" val="423607126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1" name="Picture 3" descr="C:\Users\Анастасия\Desktop\День памяти и скорби\image (38).jpg"/>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20772" t="13663" r="32227" b="6137"/>
          <a:stretch/>
        </p:blipFill>
        <p:spPr bwMode="auto">
          <a:xfrm>
            <a:off x="357158" y="285728"/>
            <a:ext cx="4968552" cy="6358638"/>
          </a:xfrm>
          <a:prstGeom prst="rect">
            <a:avLst/>
          </a:prstGeom>
          <a:noFill/>
          <a:extLst>
            <a:ext uri="{909E8E84-426E-40DD-AFC4-6F175D3DCCD1}">
              <a14:hiddenFill xmlns="" xmlns:a14="http://schemas.microsoft.com/office/drawing/2010/main">
                <a:solidFill>
                  <a:srgbClr val="FFFFFF"/>
                </a:solidFill>
              </a14:hiddenFill>
            </a:ext>
          </a:extLst>
        </p:spPr>
      </p:pic>
      <p:sp>
        <p:nvSpPr>
          <p:cNvPr id="4" name="Прямоугольник 3"/>
          <p:cNvSpPr/>
          <p:nvPr/>
        </p:nvSpPr>
        <p:spPr>
          <a:xfrm>
            <a:off x="5429256" y="1928802"/>
            <a:ext cx="3429024" cy="2585323"/>
          </a:xfrm>
          <a:prstGeom prst="rect">
            <a:avLst/>
          </a:prstGeom>
        </p:spPr>
        <p:txBody>
          <a:bodyPr wrap="square">
            <a:spAutoFit/>
          </a:bodyPr>
          <a:lstStyle/>
          <a:p>
            <a:r>
              <a:rPr lang="ru-RU" dirty="0" smtClean="0">
                <a:solidFill>
                  <a:srgbClr val="002060"/>
                </a:solidFill>
              </a:rPr>
              <a:t>Местные власти  города решили  подарить жителям Новоильинского района очередное творение, коим стал памятник солдату, установленный  за 2 дня до праздника 9 Мая 2009 года. «Твой подвиг бессмертен» на улице </a:t>
            </a:r>
            <a:r>
              <a:rPr lang="ru-RU" dirty="0" err="1" smtClean="0">
                <a:solidFill>
                  <a:srgbClr val="002060"/>
                </a:solidFill>
              </a:rPr>
              <a:t>Чернышова</a:t>
            </a:r>
            <a:r>
              <a:rPr lang="ru-RU" dirty="0" smtClean="0">
                <a:solidFill>
                  <a:srgbClr val="002060"/>
                </a:solidFill>
              </a:rPr>
              <a:t>.</a:t>
            </a:r>
            <a:endParaRPr lang="ru-RU" dirty="0">
              <a:solidFill>
                <a:srgbClr val="002060"/>
              </a:solidFill>
            </a:endParaRPr>
          </a:p>
        </p:txBody>
      </p:sp>
    </p:spTree>
    <p:extLst>
      <p:ext uri="{BB962C8B-B14F-4D97-AF65-F5344CB8AC3E}">
        <p14:creationId xmlns="" xmlns:p14="http://schemas.microsoft.com/office/powerpoint/2010/main" val="329281026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C:\Users\Анастасия\Desktop\День памяти и скорби\памятник воину-созидателю.jpg"/>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9238" t="7236" r="52244" b="4167"/>
          <a:stretch/>
        </p:blipFill>
        <p:spPr bwMode="auto">
          <a:xfrm>
            <a:off x="4143372" y="357166"/>
            <a:ext cx="4857784" cy="6357982"/>
          </a:xfrm>
          <a:prstGeom prst="rect">
            <a:avLst/>
          </a:prstGeom>
          <a:noFill/>
          <a:extLst>
            <a:ext uri="{909E8E84-426E-40DD-AFC4-6F175D3DCCD1}">
              <a14:hiddenFill xmlns="" xmlns:a14="http://schemas.microsoft.com/office/drawing/2010/main">
                <a:solidFill>
                  <a:srgbClr val="FFFFFF"/>
                </a:solidFill>
              </a14:hiddenFill>
            </a:ext>
          </a:extLst>
        </p:spPr>
      </p:pic>
      <p:sp>
        <p:nvSpPr>
          <p:cNvPr id="2" name="Прямоугольник 1"/>
          <p:cNvSpPr/>
          <p:nvPr/>
        </p:nvSpPr>
        <p:spPr>
          <a:xfrm>
            <a:off x="144016" y="1268760"/>
            <a:ext cx="3927918" cy="1200329"/>
          </a:xfrm>
          <a:prstGeom prst="rect">
            <a:avLst/>
          </a:prstGeom>
        </p:spPr>
        <p:txBody>
          <a:bodyPr wrap="square">
            <a:spAutoFit/>
          </a:bodyPr>
          <a:lstStyle/>
          <a:p>
            <a:r>
              <a:rPr lang="ru-RU" dirty="0">
                <a:solidFill>
                  <a:srgbClr val="002060"/>
                </a:solidFill>
              </a:rPr>
              <a:t>В Заводском районе, недалеко от ДК</a:t>
            </a:r>
            <a:r>
              <a:rPr lang="ru-RU" dirty="0" smtClean="0">
                <a:solidFill>
                  <a:srgbClr val="002060"/>
                </a:solidFill>
              </a:rPr>
              <a:t>. на улице Советской армии Памятник </a:t>
            </a:r>
            <a:r>
              <a:rPr lang="ru-RU" dirty="0">
                <a:solidFill>
                  <a:srgbClr val="002060"/>
                </a:solidFill>
              </a:rPr>
              <a:t>«Воину-созидателю» в </a:t>
            </a:r>
            <a:r>
              <a:rPr lang="ru-RU" dirty="0" err="1">
                <a:solidFill>
                  <a:srgbClr val="002060"/>
                </a:solidFill>
              </a:rPr>
              <a:t>простонародии</a:t>
            </a:r>
            <a:r>
              <a:rPr lang="ru-RU" dirty="0">
                <a:solidFill>
                  <a:srgbClr val="002060"/>
                </a:solidFill>
              </a:rPr>
              <a:t>  «Алёша</a:t>
            </a:r>
            <a:r>
              <a:rPr lang="ru-RU" dirty="0" smtClean="0">
                <a:solidFill>
                  <a:srgbClr val="002060"/>
                </a:solidFill>
              </a:rPr>
              <a:t>»,</a:t>
            </a:r>
            <a:endParaRPr lang="ru-RU" dirty="0">
              <a:solidFill>
                <a:srgbClr val="002060"/>
              </a:solidFill>
            </a:endParaRPr>
          </a:p>
        </p:txBody>
      </p:sp>
      <p:sp>
        <p:nvSpPr>
          <p:cNvPr id="4" name="Прямоугольник 3"/>
          <p:cNvSpPr/>
          <p:nvPr/>
        </p:nvSpPr>
        <p:spPr>
          <a:xfrm>
            <a:off x="357158" y="2828836"/>
            <a:ext cx="3286148" cy="1243106"/>
          </a:xfrm>
          <a:prstGeom prst="rect">
            <a:avLst/>
          </a:prstGeom>
        </p:spPr>
        <p:txBody>
          <a:bodyPr wrap="square">
            <a:spAutoFit/>
          </a:bodyPr>
          <a:lstStyle/>
          <a:p>
            <a:r>
              <a:rPr lang="ru-RU" b="1" dirty="0" smtClean="0">
                <a:solidFill>
                  <a:srgbClr val="002060"/>
                </a:solidFill>
              </a:rPr>
              <a:t>Вспомним всех поименно.</a:t>
            </a:r>
            <a:br>
              <a:rPr lang="ru-RU" b="1" dirty="0" smtClean="0">
                <a:solidFill>
                  <a:srgbClr val="002060"/>
                </a:solidFill>
              </a:rPr>
            </a:br>
            <a:r>
              <a:rPr lang="ru-RU" b="1" dirty="0" smtClean="0">
                <a:solidFill>
                  <a:srgbClr val="002060"/>
                </a:solidFill>
              </a:rPr>
              <a:t>Горем вспомним своим.</a:t>
            </a:r>
            <a:br>
              <a:rPr lang="ru-RU" b="1" dirty="0" smtClean="0">
                <a:solidFill>
                  <a:srgbClr val="002060"/>
                </a:solidFill>
              </a:rPr>
            </a:br>
            <a:r>
              <a:rPr lang="ru-RU" b="1" dirty="0" smtClean="0">
                <a:solidFill>
                  <a:srgbClr val="002060"/>
                </a:solidFill>
              </a:rPr>
              <a:t>Это нужно не мертвым, –</a:t>
            </a:r>
            <a:br>
              <a:rPr lang="ru-RU" b="1" dirty="0" smtClean="0">
                <a:solidFill>
                  <a:srgbClr val="002060"/>
                </a:solidFill>
              </a:rPr>
            </a:br>
            <a:r>
              <a:rPr lang="ru-RU" b="1" dirty="0" smtClean="0">
                <a:solidFill>
                  <a:srgbClr val="002060"/>
                </a:solidFill>
              </a:rPr>
              <a:t>Это нужно живым.</a:t>
            </a:r>
            <a:endParaRPr lang="ru-RU" b="1" dirty="0">
              <a:solidFill>
                <a:srgbClr val="002060"/>
              </a:solidFill>
            </a:endParaRPr>
          </a:p>
        </p:txBody>
      </p:sp>
    </p:spTree>
    <p:extLst>
      <p:ext uri="{BB962C8B-B14F-4D97-AF65-F5344CB8AC3E}">
        <p14:creationId xmlns="" xmlns:p14="http://schemas.microsoft.com/office/powerpoint/2010/main" val="234172678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18147" y="5517232"/>
            <a:ext cx="8784975" cy="1200329"/>
          </a:xfrm>
          <a:prstGeom prst="rect">
            <a:avLst/>
          </a:prstGeom>
        </p:spPr>
        <p:txBody>
          <a:bodyPr wrap="square">
            <a:spAutoFit/>
          </a:bodyPr>
          <a:lstStyle/>
          <a:p>
            <a:r>
              <a:rPr lang="ru-RU" dirty="0" smtClean="0">
                <a:solidFill>
                  <a:srgbClr val="002060"/>
                </a:solidFill>
              </a:rPr>
              <a:t>Улица </a:t>
            </a:r>
            <a:r>
              <a:rPr lang="ru-RU" dirty="0">
                <a:solidFill>
                  <a:srgbClr val="002060"/>
                </a:solidFill>
              </a:rPr>
              <a:t>Пушкина, 26, город Новокузнецк…..В Орджоникидзевском районе Новокузнецка собрано множество достопримечательностей. Одним из них является памятник, посвященный бойцам Орджоникидзевского района, которые погибли за Родину в Великой Отечественной войне</a:t>
            </a:r>
          </a:p>
        </p:txBody>
      </p:sp>
      <p:pic>
        <p:nvPicPr>
          <p:cNvPr id="1026" name="Picture 2" descr="C:\Documents and Settings\Ольга\Рабочий стол\с гордеем\image (19).jpg"/>
          <p:cNvPicPr>
            <a:picLocks noChangeAspect="1" noChangeArrowheads="1"/>
          </p:cNvPicPr>
          <p:nvPr/>
        </p:nvPicPr>
        <p:blipFill>
          <a:blip r:embed="rId2"/>
          <a:srcRect/>
          <a:stretch>
            <a:fillRect/>
          </a:stretch>
        </p:blipFill>
        <p:spPr bwMode="auto">
          <a:xfrm>
            <a:off x="571472" y="571480"/>
            <a:ext cx="7215238" cy="4772052"/>
          </a:xfrm>
          <a:prstGeom prst="rect">
            <a:avLst/>
          </a:prstGeom>
          <a:noFill/>
        </p:spPr>
      </p:pic>
    </p:spTree>
    <p:extLst>
      <p:ext uri="{BB962C8B-B14F-4D97-AF65-F5344CB8AC3E}">
        <p14:creationId xmlns="" xmlns:p14="http://schemas.microsoft.com/office/powerpoint/2010/main" val="24101679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Анастасия\Downloads\Бульвар_героев_004.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40982" y="1357298"/>
            <a:ext cx="7960107" cy="5059781"/>
          </a:xfrm>
          <a:prstGeom prst="rect">
            <a:avLst/>
          </a:prstGeom>
          <a:noFill/>
          <a:extLst>
            <a:ext uri="{909E8E84-426E-40DD-AFC4-6F175D3DCCD1}">
              <a14:hiddenFill xmlns="" xmlns:a14="http://schemas.microsoft.com/office/drawing/2010/main">
                <a:solidFill>
                  <a:srgbClr val="FFFFFF"/>
                </a:solidFill>
              </a14:hiddenFill>
            </a:ext>
          </a:extLst>
        </p:spPr>
      </p:pic>
      <p:sp>
        <p:nvSpPr>
          <p:cNvPr id="3" name="Прямоугольник 2"/>
          <p:cNvSpPr/>
          <p:nvPr/>
        </p:nvSpPr>
        <p:spPr>
          <a:xfrm>
            <a:off x="1332825" y="260648"/>
            <a:ext cx="6191503" cy="923330"/>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ru-RU" sz="5400" b="1" cap="all" spc="0" dirty="0" err="1" smtClean="0">
                <a:ln w="0">
                  <a:solidFill>
                    <a:srgbClr val="FF0000"/>
                  </a:solidFill>
                </a:ln>
                <a:solidFill>
                  <a:schemeClr val="bg1"/>
                </a:solidFill>
                <a:effectLst>
                  <a:reflection blurRad="12700" stA="50000" endPos="50000" dist="5000" dir="5400000" sy="-100000" rotWithShape="0"/>
                </a:effectLst>
              </a:rPr>
              <a:t>Бульва</a:t>
            </a:r>
            <a:r>
              <a:rPr lang="ru-RU" sz="5400" b="1" cap="all" dirty="0" err="1" smtClean="0">
                <a:ln w="0">
                  <a:solidFill>
                    <a:srgbClr val="FF0000"/>
                  </a:solidFill>
                </a:ln>
                <a:solidFill>
                  <a:schemeClr val="bg1"/>
                </a:solidFill>
                <a:effectLst>
                  <a:reflection blurRad="12700" stA="50000" endPos="50000" dist="5000" dir="5400000" sy="-100000" rotWithShape="0"/>
                </a:effectLst>
              </a:rPr>
              <a:t>Р</a:t>
            </a:r>
            <a:r>
              <a:rPr lang="ru-RU" sz="5400" b="1" cap="all" dirty="0" smtClean="0">
                <a:ln w="0">
                  <a:solidFill>
                    <a:srgbClr val="FF0000"/>
                  </a:solidFill>
                </a:ln>
                <a:solidFill>
                  <a:schemeClr val="bg1"/>
                </a:solidFill>
                <a:effectLst>
                  <a:reflection blurRad="12700" stA="50000" endPos="50000" dist="5000" dir="5400000" sy="-100000" rotWithShape="0"/>
                </a:effectLst>
              </a:rPr>
              <a:t> героев</a:t>
            </a:r>
            <a:endParaRPr lang="ru-RU" sz="5400" b="1" cap="all" spc="0" dirty="0">
              <a:ln w="0">
                <a:solidFill>
                  <a:srgbClr val="FF0000"/>
                </a:solidFill>
              </a:ln>
              <a:solidFill>
                <a:schemeClr val="bg1"/>
              </a:solidFill>
              <a:effectLst>
                <a:reflection blurRad="12700" stA="50000" endPos="50000" dist="5000" dir="5400000" sy="-100000" rotWithShape="0"/>
              </a:effectLst>
            </a:endParaRPr>
          </a:p>
        </p:txBody>
      </p:sp>
      <p:sp>
        <p:nvSpPr>
          <p:cNvPr id="2" name="Прямоугольник 1"/>
          <p:cNvSpPr/>
          <p:nvPr/>
        </p:nvSpPr>
        <p:spPr>
          <a:xfrm>
            <a:off x="1332825" y="6417079"/>
            <a:ext cx="6030416" cy="369332"/>
          </a:xfrm>
          <a:prstGeom prst="rect">
            <a:avLst/>
          </a:prstGeom>
        </p:spPr>
        <p:txBody>
          <a:bodyPr wrap="square">
            <a:spAutoFit/>
          </a:bodyPr>
          <a:lstStyle/>
          <a:p>
            <a:r>
              <a:rPr lang="ru-RU" dirty="0">
                <a:solidFill>
                  <a:srgbClr val="002060"/>
                </a:solidFill>
              </a:rPr>
              <a:t>Пересечение ул. Циолковского и пр. Октябрьский</a:t>
            </a:r>
          </a:p>
        </p:txBody>
      </p:sp>
    </p:spTree>
    <p:extLst>
      <p:ext uri="{BB962C8B-B14F-4D97-AF65-F5344CB8AC3E}">
        <p14:creationId xmlns="" xmlns:p14="http://schemas.microsoft.com/office/powerpoint/2010/main" val="215892516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C:\Users\Анастасия\Desktop\День памяти и скорби\image (47).jpg"/>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29179" r="16358"/>
          <a:stretch/>
        </p:blipFill>
        <p:spPr bwMode="auto">
          <a:xfrm>
            <a:off x="4428380" y="239669"/>
            <a:ext cx="4599405" cy="6333900"/>
          </a:xfrm>
          <a:prstGeom prst="rect">
            <a:avLst/>
          </a:prstGeom>
          <a:noFill/>
          <a:extLst>
            <a:ext uri="{909E8E84-426E-40DD-AFC4-6F175D3DCCD1}">
              <a14:hiddenFill xmlns="" xmlns:a14="http://schemas.microsoft.com/office/drawing/2010/main">
                <a:solidFill>
                  <a:srgbClr val="FFFFFF"/>
                </a:solidFill>
              </a14:hiddenFill>
            </a:ext>
          </a:extLst>
        </p:spPr>
      </p:pic>
      <p:sp>
        <p:nvSpPr>
          <p:cNvPr id="2" name="Прямоугольник 1"/>
          <p:cNvSpPr/>
          <p:nvPr/>
        </p:nvSpPr>
        <p:spPr>
          <a:xfrm>
            <a:off x="273166" y="965754"/>
            <a:ext cx="4121351" cy="2862322"/>
          </a:xfrm>
          <a:prstGeom prst="rect">
            <a:avLst/>
          </a:prstGeom>
        </p:spPr>
        <p:txBody>
          <a:bodyPr wrap="square">
            <a:spAutoFit/>
          </a:bodyPr>
          <a:lstStyle/>
          <a:p>
            <a:pPr algn="ctr"/>
            <a:r>
              <a:rPr lang="ru-RU" dirty="0" smtClean="0"/>
              <a:t>         </a:t>
            </a:r>
            <a:r>
              <a:rPr lang="ru-RU" dirty="0" smtClean="0">
                <a:solidFill>
                  <a:srgbClr val="002060"/>
                </a:solidFill>
              </a:rPr>
              <a:t>Наш земляк </a:t>
            </a:r>
          </a:p>
          <a:p>
            <a:pPr algn="ctr"/>
            <a:r>
              <a:rPr lang="ru-RU" dirty="0" smtClean="0">
                <a:solidFill>
                  <a:srgbClr val="002060"/>
                </a:solidFill>
              </a:rPr>
              <a:t>Николай Лукич Клименко</a:t>
            </a:r>
          </a:p>
          <a:p>
            <a:pPr algn="ctr"/>
            <a:r>
              <a:rPr lang="ru-RU" dirty="0" smtClean="0">
                <a:solidFill>
                  <a:srgbClr val="002060"/>
                </a:solidFill>
              </a:rPr>
              <a:t>          (1925-1944г.г.)</a:t>
            </a:r>
          </a:p>
          <a:p>
            <a:pPr algn="ctr"/>
            <a:r>
              <a:rPr lang="ru-RU" dirty="0" smtClean="0">
                <a:solidFill>
                  <a:srgbClr val="002060"/>
                </a:solidFill>
              </a:rPr>
              <a:t>В годы Великой Отечественной Войны</a:t>
            </a:r>
          </a:p>
          <a:p>
            <a:pPr algn="ctr"/>
            <a:r>
              <a:rPr lang="ru-RU" dirty="0" smtClean="0">
                <a:solidFill>
                  <a:srgbClr val="002060"/>
                </a:solidFill>
              </a:rPr>
              <a:t>Героически погиб при освобождении</a:t>
            </a:r>
          </a:p>
          <a:p>
            <a:pPr algn="ctr"/>
            <a:r>
              <a:rPr lang="ru-RU" dirty="0" smtClean="0">
                <a:solidFill>
                  <a:srgbClr val="002060"/>
                </a:solidFill>
              </a:rPr>
              <a:t>Польши от фашистских захватчиков.</a:t>
            </a:r>
          </a:p>
          <a:p>
            <a:pPr algn="ctr"/>
            <a:r>
              <a:rPr lang="ru-RU" dirty="0" smtClean="0">
                <a:solidFill>
                  <a:srgbClr val="002060"/>
                </a:solidFill>
              </a:rPr>
              <a:t>Посмертно награжден </a:t>
            </a:r>
          </a:p>
          <a:p>
            <a:pPr algn="ctr"/>
            <a:r>
              <a:rPr lang="ru-RU" dirty="0" smtClean="0">
                <a:solidFill>
                  <a:srgbClr val="002060"/>
                </a:solidFill>
              </a:rPr>
              <a:t>орденом Ленина, в честь него названа улица нашего города.</a:t>
            </a:r>
            <a:endParaRPr lang="ru-RU" dirty="0">
              <a:solidFill>
                <a:srgbClr val="002060"/>
              </a:solidFill>
            </a:endParaRPr>
          </a:p>
        </p:txBody>
      </p:sp>
    </p:spTree>
    <p:extLst>
      <p:ext uri="{BB962C8B-B14F-4D97-AF65-F5344CB8AC3E}">
        <p14:creationId xmlns="" xmlns:p14="http://schemas.microsoft.com/office/powerpoint/2010/main" val="140445935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C:\Users\Анастасия\Desktop\День памяти и скорби\ЖЕРТВАМ ВОЕННЫХ РЕПРЕССИЙ.jpg"/>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20864" r="24818" b="17957"/>
          <a:stretch/>
        </p:blipFill>
        <p:spPr bwMode="auto">
          <a:xfrm>
            <a:off x="4593632" y="692696"/>
            <a:ext cx="4385973" cy="4968552"/>
          </a:xfrm>
          <a:prstGeom prst="rect">
            <a:avLst/>
          </a:prstGeom>
          <a:noFill/>
          <a:extLst>
            <a:ext uri="{909E8E84-426E-40DD-AFC4-6F175D3DCCD1}">
              <a14:hiddenFill xmlns="" xmlns:a14="http://schemas.microsoft.com/office/drawing/2010/main">
                <a:solidFill>
                  <a:srgbClr val="FFFFFF"/>
                </a:solidFill>
              </a14:hiddenFill>
            </a:ext>
          </a:extLst>
        </p:spPr>
      </p:pic>
      <p:sp>
        <p:nvSpPr>
          <p:cNvPr id="2" name="Прямоугольник 1"/>
          <p:cNvSpPr/>
          <p:nvPr/>
        </p:nvSpPr>
        <p:spPr>
          <a:xfrm>
            <a:off x="85764" y="836712"/>
            <a:ext cx="4572000" cy="5355312"/>
          </a:xfrm>
          <a:prstGeom prst="rect">
            <a:avLst/>
          </a:prstGeom>
        </p:spPr>
        <p:txBody>
          <a:bodyPr>
            <a:spAutoFit/>
          </a:bodyPr>
          <a:lstStyle/>
          <a:p>
            <a:r>
              <a:rPr lang="ru-RU" dirty="0">
                <a:solidFill>
                  <a:srgbClr val="002060"/>
                </a:solidFill>
              </a:rPr>
              <a:t>Памятник жертвам политических репрессий был установлен в городе Новокузнецке 30 октября 2003 </a:t>
            </a:r>
            <a:r>
              <a:rPr lang="ru-RU" dirty="0" smtClean="0">
                <a:solidFill>
                  <a:srgbClr val="002060"/>
                </a:solidFill>
              </a:rPr>
              <a:t>года, на улице Орджоникидзе ,32. </a:t>
            </a:r>
            <a:r>
              <a:rPr lang="ru-RU" dirty="0">
                <a:solidFill>
                  <a:srgbClr val="002060"/>
                </a:solidFill>
              </a:rPr>
              <a:t>Он находится рядом со зданием Народного суда Центрального район. Памятник был создан по инициативе Ассоциации жертв политических репрессий. "Вечная память жертвам политических репрессий", – надпись на монументе напоминает о памяти всем, кто пострадал от репрессий в Кемеровской области. Есть факты, которые говорят, что погибло около двух миллионов человек. Ежегодно у памятника жертвам политических репрессий проходят митинги, посвященные погибшим людям, называются имена репрессированных, о которых удалось найти информацию.</a:t>
            </a:r>
          </a:p>
        </p:txBody>
      </p:sp>
    </p:spTree>
    <p:extLst>
      <p:ext uri="{BB962C8B-B14F-4D97-AF65-F5344CB8AC3E}">
        <p14:creationId xmlns="" xmlns:p14="http://schemas.microsoft.com/office/powerpoint/2010/main" val="315283620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558188" y="476672"/>
            <a:ext cx="7605801"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400" b="1" cap="none" spc="50" dirty="0">
                <a:ln w="11430">
                  <a:solidFill>
                    <a:srgbClr val="002060"/>
                  </a:solidFill>
                </a:ln>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Сквер </a:t>
            </a:r>
            <a:r>
              <a:rPr lang="ru-RU" sz="5400" b="1" cap="none" spc="50" dirty="0" err="1">
                <a:ln w="11430">
                  <a:solidFill>
                    <a:srgbClr val="002060"/>
                  </a:solidFill>
                </a:ln>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им.Г.К</a:t>
            </a:r>
            <a:r>
              <a:rPr lang="ru-RU" sz="5400" b="1" cap="none" spc="50" dirty="0">
                <a:ln w="11430">
                  <a:solidFill>
                    <a:srgbClr val="002060"/>
                  </a:solidFill>
                </a:ln>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Жукова</a:t>
            </a:r>
          </a:p>
        </p:txBody>
      </p:sp>
      <p:pic>
        <p:nvPicPr>
          <p:cNvPr id="22530" name="Picture 2" descr="C:\Users\Анастасия\Desktop\День памяти и скорби\image (50).jpg"/>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17159" r="11000"/>
          <a:stretch/>
        </p:blipFill>
        <p:spPr bwMode="auto">
          <a:xfrm>
            <a:off x="2334979" y="1503457"/>
            <a:ext cx="4988859" cy="520824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85344704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C:\Users\Анастасия\Desktop\День памяти и скорби\image (30).jpg"/>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16365"/>
          <a:stretch/>
        </p:blipFill>
        <p:spPr bwMode="auto">
          <a:xfrm>
            <a:off x="1275656" y="116632"/>
            <a:ext cx="6608712" cy="5926399"/>
          </a:xfrm>
          <a:prstGeom prst="rect">
            <a:avLst/>
          </a:prstGeom>
          <a:noFill/>
          <a:extLst>
            <a:ext uri="{909E8E84-426E-40DD-AFC4-6F175D3DCCD1}">
              <a14:hiddenFill xmlns="" xmlns:a14="http://schemas.microsoft.com/office/drawing/2010/main">
                <a:solidFill>
                  <a:srgbClr val="FFFFFF"/>
                </a:solidFill>
              </a14:hiddenFill>
            </a:ext>
          </a:extLst>
        </p:spPr>
      </p:pic>
      <p:sp>
        <p:nvSpPr>
          <p:cNvPr id="2" name="Прямоугольник 1"/>
          <p:cNvSpPr/>
          <p:nvPr/>
        </p:nvSpPr>
        <p:spPr>
          <a:xfrm>
            <a:off x="467544" y="6021288"/>
            <a:ext cx="8208912" cy="646331"/>
          </a:xfrm>
          <a:prstGeom prst="rect">
            <a:avLst/>
          </a:prstGeom>
        </p:spPr>
        <p:txBody>
          <a:bodyPr wrap="square">
            <a:spAutoFit/>
          </a:bodyPr>
          <a:lstStyle/>
          <a:p>
            <a:r>
              <a:rPr lang="ru-RU" dirty="0">
                <a:solidFill>
                  <a:srgbClr val="002060"/>
                </a:solidFill>
              </a:rPr>
              <a:t>Меняются времена, а наш новокузнецкий красавец, танк Т-34, по-прежнему остается незыблемым символом трудового подвига земляков в годы войны.</a:t>
            </a:r>
          </a:p>
        </p:txBody>
      </p:sp>
    </p:spTree>
    <p:extLst>
      <p:ext uri="{BB962C8B-B14F-4D97-AF65-F5344CB8AC3E}">
        <p14:creationId xmlns="" xmlns:p14="http://schemas.microsoft.com/office/powerpoint/2010/main" val="347170349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C:\Users\Анастасия\Desktop\День памяти и скорби\image (32).jpg"/>
          <p:cNvPicPr>
            <a:picLocks noChangeAspect="1" noChangeArrowheads="1"/>
          </p:cNvPicPr>
          <p:nvPr/>
        </p:nvPicPr>
        <p:blipFill rotWithShape="1">
          <a:blip r:embed="rId2">
            <a:extLst>
              <a:ext uri="{28A0092B-C50C-407E-A947-70E740481C1C}">
                <a14:useLocalDpi xmlns="" xmlns:a14="http://schemas.microsoft.com/office/drawing/2010/main" val="0"/>
              </a:ext>
            </a:extLst>
          </a:blip>
          <a:srcRect t="14479" b="23084"/>
          <a:stretch/>
        </p:blipFill>
        <p:spPr bwMode="auto">
          <a:xfrm>
            <a:off x="215889" y="2132856"/>
            <a:ext cx="8712994" cy="4080103"/>
          </a:xfrm>
          <a:prstGeom prst="rect">
            <a:avLst/>
          </a:prstGeom>
          <a:noFill/>
          <a:extLst>
            <a:ext uri="{909E8E84-426E-40DD-AFC4-6F175D3DCCD1}">
              <a14:hiddenFill xmlns="" xmlns:a14="http://schemas.microsoft.com/office/drawing/2010/main">
                <a:solidFill>
                  <a:srgbClr val="FFFFFF"/>
                </a:solidFill>
              </a14:hiddenFill>
            </a:ext>
          </a:extLst>
        </p:spPr>
      </p:pic>
      <p:sp>
        <p:nvSpPr>
          <p:cNvPr id="2" name="Прямоугольник 1"/>
          <p:cNvSpPr/>
          <p:nvPr/>
        </p:nvSpPr>
        <p:spPr>
          <a:xfrm>
            <a:off x="323528" y="332656"/>
            <a:ext cx="8640960" cy="1477328"/>
          </a:xfrm>
          <a:prstGeom prst="rect">
            <a:avLst/>
          </a:prstGeom>
        </p:spPr>
        <p:txBody>
          <a:bodyPr wrap="square">
            <a:spAutoFit/>
          </a:bodyPr>
          <a:lstStyle/>
          <a:p>
            <a:r>
              <a:rPr lang="ru-RU" dirty="0">
                <a:solidFill>
                  <a:srgbClr val="002060"/>
                </a:solidFill>
              </a:rPr>
              <a:t>В Новокузнецке установлен  первый экспонат музея военной техники под открытым небом. Боевую машину пехоты разместили в сквере имени маршала Жукова недалеко от городской </a:t>
            </a:r>
            <a:r>
              <a:rPr lang="ru-RU" dirty="0" smtClean="0">
                <a:solidFill>
                  <a:srgbClr val="002060"/>
                </a:solidFill>
              </a:rPr>
              <a:t>администрации, на улице Кирова. </a:t>
            </a:r>
            <a:r>
              <a:rPr lang="ru-RU" dirty="0">
                <a:solidFill>
                  <a:srgbClr val="002060"/>
                </a:solidFill>
              </a:rPr>
              <a:t>«Идея создания такого музея принадлежит губернатору области Аману Тулееву. Мероприятие приурочено к 70-летию Победы. </a:t>
            </a:r>
          </a:p>
        </p:txBody>
      </p:sp>
    </p:spTree>
    <p:extLst>
      <p:ext uri="{BB962C8B-B14F-4D97-AF65-F5344CB8AC3E}">
        <p14:creationId xmlns="" xmlns:p14="http://schemas.microsoft.com/office/powerpoint/2010/main" val="96969808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C:\Users\Анастасия\Desktop\День памяти и скорби\getImage (74).jpg"/>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13137" r="7019" b="22395"/>
          <a:stretch/>
        </p:blipFill>
        <p:spPr bwMode="auto">
          <a:xfrm>
            <a:off x="123329" y="997588"/>
            <a:ext cx="8893820" cy="5599764"/>
          </a:xfrm>
          <a:prstGeom prst="rect">
            <a:avLst/>
          </a:prstGeom>
          <a:noFill/>
          <a:extLst>
            <a:ext uri="{909E8E84-426E-40DD-AFC4-6F175D3DCCD1}">
              <a14:hiddenFill xmlns="" xmlns:a14="http://schemas.microsoft.com/office/drawing/2010/main">
                <a:solidFill>
                  <a:srgbClr val="FFFFFF"/>
                </a:solidFill>
              </a14:hiddenFill>
            </a:ext>
          </a:extLst>
        </p:spPr>
      </p:pic>
      <p:sp>
        <p:nvSpPr>
          <p:cNvPr id="2" name="Прямоугольник 1"/>
          <p:cNvSpPr/>
          <p:nvPr/>
        </p:nvSpPr>
        <p:spPr>
          <a:xfrm>
            <a:off x="1015389" y="260648"/>
            <a:ext cx="7378815" cy="707886"/>
          </a:xfrm>
          <a:prstGeom prst="rect">
            <a:avLst/>
          </a:prstGeom>
        </p:spPr>
        <p:txBody>
          <a:bodyPr wrap="none">
            <a:spAutoFit/>
          </a:bodyPr>
          <a:lstStyle/>
          <a:p>
            <a:r>
              <a:rPr lang="ru-RU" sz="4000" b="1" i="1" dirty="0" smtClean="0">
                <a:solidFill>
                  <a:srgbClr val="7030A0"/>
                </a:solidFill>
              </a:rPr>
              <a:t>Салют в честь Дня Победы </a:t>
            </a:r>
            <a:endParaRPr lang="ru-RU" sz="4000" b="1" i="1" dirty="0">
              <a:solidFill>
                <a:srgbClr val="7030A0"/>
              </a:solidFill>
            </a:endParaRPr>
          </a:p>
        </p:txBody>
      </p:sp>
    </p:spTree>
    <p:extLst>
      <p:ext uri="{BB962C8B-B14F-4D97-AF65-F5344CB8AC3E}">
        <p14:creationId xmlns="" xmlns:p14="http://schemas.microsoft.com/office/powerpoint/2010/main" val="199165953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C:\Users\Анастасия\Desktop\День памяти и скорби\getImage (76).jpg"/>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15794" r="8211" b="12572"/>
          <a:stretch/>
        </p:blipFill>
        <p:spPr bwMode="auto">
          <a:xfrm>
            <a:off x="244480" y="260648"/>
            <a:ext cx="8720008" cy="638697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05715815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565992" y="2708920"/>
            <a:ext cx="7986289" cy="923330"/>
          </a:xfrm>
          <a:prstGeom prst="rect">
            <a:avLst/>
          </a:prstGeom>
          <a:noFill/>
        </p:spPr>
        <p:txBody>
          <a:bodyPr wrap="none" lIns="91440" tIns="45720" rIns="91440" bIns="45720">
            <a:spAutoFit/>
          </a:bodyPr>
          <a:lstStyle/>
          <a:p>
            <a:pPr algn="ctr"/>
            <a:r>
              <a:rPr lang="ru-RU" sz="5400" b="1" i="1" cap="none" spc="0" dirty="0" smtClean="0">
                <a:ln w="24500" cmpd="dbl">
                  <a:solidFill>
                    <a:srgbClr val="FF0000"/>
                  </a:solidFill>
                  <a:prstDash val="solid"/>
                  <a:miter lim="800000"/>
                </a:ln>
                <a:solidFill>
                  <a:srgbClr val="0070C0"/>
                </a:solidFill>
                <a:effectLst>
                  <a:outerShdw blurRad="38100" dist="38100" dir="7020000" algn="tl">
                    <a:srgbClr val="000000">
                      <a:alpha val="35000"/>
                    </a:srgbClr>
                  </a:outerShdw>
                </a:effectLst>
              </a:rPr>
              <a:t>Спасибо  за  внимание!</a:t>
            </a:r>
            <a:endParaRPr lang="ru-RU" sz="5400" b="1" cap="none" spc="0" dirty="0">
              <a:ln w="24500" cmpd="dbl">
                <a:solidFill>
                  <a:srgbClr val="FF0000"/>
                </a:solidFill>
                <a:prstDash val="solid"/>
                <a:miter lim="800000"/>
              </a:ln>
              <a:solidFill>
                <a:srgbClr val="0070C0"/>
              </a:solidFill>
              <a:effectLst>
                <a:outerShdw blurRad="38100" dist="38100" dir="7020000" algn="tl">
                  <a:srgbClr val="000000">
                    <a:alpha val="35000"/>
                  </a:srgbClr>
                </a:outerShdw>
              </a:effectLst>
            </a:endParaRPr>
          </a:p>
        </p:txBody>
      </p:sp>
      <p:sp>
        <p:nvSpPr>
          <p:cNvPr id="4" name="TextBox 3"/>
          <p:cNvSpPr txBox="1"/>
          <p:nvPr/>
        </p:nvSpPr>
        <p:spPr>
          <a:xfrm>
            <a:off x="1000100" y="4786322"/>
            <a:ext cx="7286676" cy="646331"/>
          </a:xfrm>
          <a:prstGeom prst="rect">
            <a:avLst/>
          </a:prstGeom>
          <a:noFill/>
        </p:spPr>
        <p:txBody>
          <a:bodyPr wrap="square" rtlCol="0">
            <a:spAutoFit/>
          </a:bodyPr>
          <a:lstStyle/>
          <a:p>
            <a:r>
              <a:rPr lang="ru-RU" dirty="0" smtClean="0">
                <a:solidFill>
                  <a:srgbClr val="002060"/>
                </a:solidFill>
              </a:rPr>
              <a:t>В презентации использован материал из личных архивов родителей </a:t>
            </a:r>
          </a:p>
          <a:p>
            <a:r>
              <a:rPr lang="ru-RU" dirty="0" smtClean="0">
                <a:solidFill>
                  <a:srgbClr val="002060"/>
                </a:solidFill>
              </a:rPr>
              <a:t>выпускников и педагогов группы.</a:t>
            </a:r>
            <a:endParaRPr lang="ru-RU" dirty="0">
              <a:solidFill>
                <a:srgbClr val="00206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541258" y="764704"/>
            <a:ext cx="7632848" cy="4801314"/>
          </a:xfrm>
          <a:prstGeom prst="rect">
            <a:avLst/>
          </a:prstGeom>
        </p:spPr>
        <p:txBody>
          <a:bodyPr wrap="square">
            <a:spAutoFit/>
          </a:bodyPr>
          <a:lstStyle/>
          <a:p>
            <a:r>
              <a:rPr lang="ru-RU" dirty="0">
                <a:solidFill>
                  <a:srgbClr val="002060"/>
                </a:solidFill>
              </a:rPr>
              <a:t>Бульвар Героев - грандиозное сооружение, поражающее своим размером и величием. Несомненно, бульвар является гордостью всего Новокузнецка. Такого комплекса нет больше нигде в России и мире. Протяжённость мемориального комплекса - </a:t>
            </a:r>
            <a:r>
              <a:rPr lang="ru-RU" dirty="0" smtClean="0">
                <a:solidFill>
                  <a:srgbClr val="002060"/>
                </a:solidFill>
              </a:rPr>
              <a:t> 800 </a:t>
            </a:r>
            <a:r>
              <a:rPr lang="ru-RU" dirty="0">
                <a:solidFill>
                  <a:srgbClr val="002060"/>
                </a:solidFill>
              </a:rPr>
              <a:t>метров. Здесь есть Вечный огонь, над которым возвышается квадратная </a:t>
            </a:r>
            <a:r>
              <a:rPr lang="ru-RU" dirty="0" smtClean="0">
                <a:solidFill>
                  <a:srgbClr val="002060"/>
                </a:solidFill>
              </a:rPr>
              <a:t>стела  </a:t>
            </a:r>
            <a:r>
              <a:rPr lang="ru-RU" dirty="0">
                <a:solidFill>
                  <a:srgbClr val="002060"/>
                </a:solidFill>
              </a:rPr>
              <a:t>на четырёх колоннах. Она носит название «Венок славы». Продолжает композицию бульвара мемориальная 90-метровая гранитная стена, увековечивающая память об участии </a:t>
            </a:r>
            <a:r>
              <a:rPr lang="ru-RU" dirty="0" err="1">
                <a:solidFill>
                  <a:srgbClr val="002060"/>
                </a:solidFill>
              </a:rPr>
              <a:t>новокузнечан</a:t>
            </a:r>
            <a:r>
              <a:rPr lang="ru-RU" dirty="0">
                <a:solidFill>
                  <a:srgbClr val="002060"/>
                </a:solidFill>
              </a:rPr>
              <a:t> в победе над врагом. Завершается бульвар обелиском в честь 30-летия победы, выполненным из нержавеющей стали. Вечный огонь на бульваре Героев был зажжен от мартеновской печи КМК, первой, выдавшей броневую сталь. А две уникальные чугунные скульптуры Солдата и Женщины, украшающие вход на бульвар, в 2007 году были отлиты мастерами литейного цеха ЗСМК. К 60-летию победы здесь была воздвигнута часовня святого Георгия Победоносца, чьё имя на Руси считают символом воинской доблести. </a:t>
            </a:r>
          </a:p>
          <a:p>
            <a:endParaRPr lang="ru-RU" dirty="0"/>
          </a:p>
        </p:txBody>
      </p:sp>
    </p:spTree>
    <p:extLst>
      <p:ext uri="{BB962C8B-B14F-4D97-AF65-F5344CB8AC3E}">
        <p14:creationId xmlns="" xmlns:p14="http://schemas.microsoft.com/office/powerpoint/2010/main" val="326719717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539552" y="285728"/>
            <a:ext cx="8208912" cy="923330"/>
          </a:xfrm>
          <a:prstGeom prst="rect">
            <a:avLst/>
          </a:prstGeom>
        </p:spPr>
        <p:txBody>
          <a:bodyPr wrap="square">
            <a:spAutoFit/>
          </a:bodyPr>
          <a:lstStyle/>
          <a:p>
            <a:r>
              <a:rPr lang="ru-RU" dirty="0" smtClean="0">
                <a:solidFill>
                  <a:srgbClr val="002060"/>
                </a:solidFill>
              </a:rPr>
              <a:t>Две уникальные чугунные скульптуры  Солдата и Женщины, украшающие вход на бульвар  Героев.</a:t>
            </a:r>
            <a:endParaRPr lang="ru-RU" dirty="0">
              <a:solidFill>
                <a:srgbClr val="002060"/>
              </a:solidFill>
            </a:endParaRPr>
          </a:p>
          <a:p>
            <a:endParaRPr lang="ru-RU" dirty="0">
              <a:solidFill>
                <a:schemeClr val="bg1"/>
              </a:solidFill>
            </a:endParaRPr>
          </a:p>
        </p:txBody>
      </p:sp>
      <p:pic>
        <p:nvPicPr>
          <p:cNvPr id="3" name="Picture 4"/>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12029"/>
          <a:stretch/>
        </p:blipFill>
        <p:spPr bwMode="auto">
          <a:xfrm>
            <a:off x="357158" y="1071546"/>
            <a:ext cx="3929090" cy="560193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rotWithShape="1">
          <a:blip r:embed="rId3">
            <a:extLst>
              <a:ext uri="{28A0092B-C50C-407E-A947-70E740481C1C}">
                <a14:useLocalDpi xmlns="" xmlns:a14="http://schemas.microsoft.com/office/drawing/2010/main" val="0"/>
              </a:ext>
            </a:extLst>
          </a:blip>
          <a:srcRect r="4356"/>
          <a:stretch/>
        </p:blipFill>
        <p:spPr bwMode="auto">
          <a:xfrm>
            <a:off x="4745062" y="1071547"/>
            <a:ext cx="4107121" cy="55721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00756822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94438" y="404665"/>
            <a:ext cx="8352928" cy="2031325"/>
          </a:xfrm>
          <a:prstGeom prst="rect">
            <a:avLst/>
          </a:prstGeom>
        </p:spPr>
        <p:txBody>
          <a:bodyPr wrap="square">
            <a:spAutoFit/>
          </a:bodyPr>
          <a:lstStyle/>
          <a:p>
            <a:r>
              <a:rPr lang="ru-RU" dirty="0" smtClean="0">
                <a:solidFill>
                  <a:srgbClr val="002060"/>
                </a:solidFill>
              </a:rPr>
              <a:t>Сибирь внесла значительный вклад в священное дело Победы. На ее территории формировались воинские части и соединения, сыгравшие ключевую роль в решающих сражениях Второй мировой войны. Установленный на Бульваре героев Вечный Огонь посвящен не только 64 тысячам жителей Новокузнецка, но и всем тем, чья жизнь и подвиг стали ярким примером служения народу.</a:t>
            </a:r>
          </a:p>
          <a:p>
            <a:r>
              <a:rPr lang="ru-RU" dirty="0" smtClean="0">
                <a:solidFill>
                  <a:srgbClr val="002060"/>
                </a:solidFill>
              </a:rPr>
              <a:t> </a:t>
            </a:r>
            <a:endParaRPr lang="ru-RU" dirty="0">
              <a:solidFill>
                <a:srgbClr val="002060"/>
              </a:solidFill>
            </a:endParaRPr>
          </a:p>
        </p:txBody>
      </p:sp>
      <p:pic>
        <p:nvPicPr>
          <p:cNvPr id="3074" name="Picture 2" descr="C:\Users\Анастасия\Desktop\День памяти и скорби\image (6).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714348" y="2214554"/>
            <a:ext cx="7078283" cy="442915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20552556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Анастасия\Desktop\День памяти и скорби\image (1).jpg"/>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6377" t="5147" r="16220" b="9218"/>
          <a:stretch/>
        </p:blipFill>
        <p:spPr bwMode="auto">
          <a:xfrm>
            <a:off x="3635896" y="2708920"/>
            <a:ext cx="5400600" cy="3985270"/>
          </a:xfrm>
          <a:prstGeom prst="rect">
            <a:avLst/>
          </a:prstGeom>
          <a:noFill/>
          <a:extLst>
            <a:ext uri="{909E8E84-426E-40DD-AFC4-6F175D3DCCD1}">
              <a14:hiddenFill xmlns="" xmlns:a14="http://schemas.microsoft.com/office/drawing/2010/main">
                <a:solidFill>
                  <a:srgbClr val="FFFFFF"/>
                </a:solidFill>
              </a14:hiddenFill>
            </a:ext>
          </a:extLst>
        </p:spPr>
      </p:pic>
      <p:sp>
        <p:nvSpPr>
          <p:cNvPr id="2" name="Прямоугольник 1"/>
          <p:cNvSpPr/>
          <p:nvPr/>
        </p:nvSpPr>
        <p:spPr>
          <a:xfrm>
            <a:off x="179512" y="116632"/>
            <a:ext cx="8136904" cy="2862322"/>
          </a:xfrm>
          <a:prstGeom prst="rect">
            <a:avLst/>
          </a:prstGeom>
        </p:spPr>
        <p:txBody>
          <a:bodyPr wrap="square">
            <a:spAutoFit/>
          </a:bodyPr>
          <a:lstStyle/>
          <a:p>
            <a:r>
              <a:rPr lang="ru-RU" dirty="0">
                <a:solidFill>
                  <a:srgbClr val="002060"/>
                </a:solidFill>
              </a:rPr>
              <a:t>Бульвар </a:t>
            </a:r>
            <a:r>
              <a:rPr lang="ru-RU" dirty="0" smtClean="0">
                <a:solidFill>
                  <a:srgbClr val="002060"/>
                </a:solidFill>
              </a:rPr>
              <a:t>Героев. </a:t>
            </a:r>
            <a:r>
              <a:rPr lang="ru-RU" dirty="0">
                <a:solidFill>
                  <a:srgbClr val="002060"/>
                </a:solidFill>
              </a:rPr>
              <a:t>Гаубица - Памятник Воинам... Гаубица 152-мм пушка-гаубица МЛ-20 обр. 1937 Те, кто бывал на Бульваре Героев, наверняка видели пушку-гаубицу. Орудие времён Великой Отечественной популярно. Днём пушку облепляет малышня. Мальчишки постарше тоже не пропускают случая тщательно обследовать военную реликвию, ставшую настоящей достопримечательностью нашего города.</a:t>
            </a:r>
          </a:p>
          <a:p>
            <a:r>
              <a:rPr lang="ru-RU" dirty="0">
                <a:solidFill>
                  <a:srgbClr val="002060"/>
                </a:solidFill>
              </a:rPr>
              <a:t>Мало кто знает, как пушка-гаубица появилась на Бульваре Героев. Табличка на лафете лаконична: «Воинам-артиллеристам 1941 – 1945 годов в память о 486-м гаубичном Бранденбургском ордена Красной Звезды артполке, сформированном в Кузбассе».</a:t>
            </a:r>
          </a:p>
        </p:txBody>
      </p:sp>
    </p:spTree>
    <p:extLst>
      <p:ext uri="{BB962C8B-B14F-4D97-AF65-F5344CB8AC3E}">
        <p14:creationId xmlns="" xmlns:p14="http://schemas.microsoft.com/office/powerpoint/2010/main" val="347072962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C:\Users\Анастасия\Desktop\День памяти и скорби\image (34).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928662" y="1000108"/>
            <a:ext cx="6644734" cy="4983551"/>
          </a:xfrm>
          <a:prstGeom prst="rect">
            <a:avLst/>
          </a:prstGeom>
          <a:noFill/>
          <a:extLst>
            <a:ext uri="{909E8E84-426E-40DD-AFC4-6F175D3DCCD1}">
              <a14:hiddenFill xmlns="" xmlns:a14="http://schemas.microsoft.com/office/drawing/2010/main">
                <a:solidFill>
                  <a:srgbClr val="FFFFFF"/>
                </a:solidFill>
              </a14:hiddenFill>
            </a:ext>
          </a:extLst>
        </p:spPr>
      </p:pic>
      <p:sp>
        <p:nvSpPr>
          <p:cNvPr id="2" name="Прямоугольник 1"/>
          <p:cNvSpPr/>
          <p:nvPr/>
        </p:nvSpPr>
        <p:spPr>
          <a:xfrm>
            <a:off x="375538" y="178764"/>
            <a:ext cx="8532440" cy="1200329"/>
          </a:xfrm>
          <a:prstGeom prst="rect">
            <a:avLst/>
          </a:prstGeom>
        </p:spPr>
        <p:txBody>
          <a:bodyPr wrap="square">
            <a:spAutoFit/>
          </a:bodyPr>
          <a:lstStyle/>
          <a:p>
            <a:r>
              <a:rPr lang="ru-RU" dirty="0" smtClean="0">
                <a:solidFill>
                  <a:srgbClr val="002060"/>
                </a:solidFill>
              </a:rPr>
              <a:t>Мемориальная </a:t>
            </a:r>
            <a:r>
              <a:rPr lang="ru-RU" dirty="0">
                <a:solidFill>
                  <a:srgbClr val="002060"/>
                </a:solidFill>
              </a:rPr>
              <a:t>доска с фамилиями героев павших за свободу-на бульваре героев</a:t>
            </a:r>
            <a:r>
              <a:rPr lang="ru-RU" dirty="0" smtClean="0">
                <a:solidFill>
                  <a:srgbClr val="002060"/>
                </a:solidFill>
              </a:rPr>
              <a:t>.</a:t>
            </a:r>
          </a:p>
          <a:p>
            <a:r>
              <a:rPr lang="ru-RU" dirty="0" smtClean="0"/>
              <a:t> </a:t>
            </a:r>
          </a:p>
          <a:p>
            <a:endParaRPr lang="ru-RU" dirty="0">
              <a:solidFill>
                <a:schemeClr val="bg1"/>
              </a:solidFill>
            </a:endParaRPr>
          </a:p>
        </p:txBody>
      </p:sp>
    </p:spTree>
    <p:extLst>
      <p:ext uri="{BB962C8B-B14F-4D97-AF65-F5344CB8AC3E}">
        <p14:creationId xmlns="" xmlns:p14="http://schemas.microsoft.com/office/powerpoint/2010/main" val="207428178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C:\Users\Анастасия\Desktop\День памяти и скорби\9 мая\DSCN2027.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42910" y="1357298"/>
            <a:ext cx="7500990" cy="5177731"/>
          </a:xfrm>
          <a:prstGeom prst="rect">
            <a:avLst/>
          </a:prstGeom>
          <a:noFill/>
          <a:extLst>
            <a:ext uri="{909E8E84-426E-40DD-AFC4-6F175D3DCCD1}">
              <a14:hiddenFill xmlns="" xmlns:a14="http://schemas.microsoft.com/office/drawing/2010/main">
                <a:solidFill>
                  <a:srgbClr val="FFFFFF"/>
                </a:solidFill>
              </a14:hiddenFill>
            </a:ext>
          </a:extLst>
        </p:spPr>
      </p:pic>
      <p:sp>
        <p:nvSpPr>
          <p:cNvPr id="3" name="Прямоугольник 2"/>
          <p:cNvSpPr/>
          <p:nvPr/>
        </p:nvSpPr>
        <p:spPr>
          <a:xfrm>
            <a:off x="1928794" y="1"/>
            <a:ext cx="5786478" cy="1200329"/>
          </a:xfrm>
          <a:prstGeom prst="rect">
            <a:avLst/>
          </a:prstGeom>
        </p:spPr>
        <p:txBody>
          <a:bodyPr wrap="square">
            <a:spAutoFit/>
          </a:bodyPr>
          <a:lstStyle/>
          <a:p>
            <a:r>
              <a:rPr lang="ru-RU" b="1" dirty="0" smtClean="0">
                <a:solidFill>
                  <a:srgbClr val="002060"/>
                </a:solidFill>
              </a:rPr>
              <a:t>Вечная память в наших сердцах.</a:t>
            </a:r>
            <a:br>
              <a:rPr lang="ru-RU" b="1" dirty="0" smtClean="0">
                <a:solidFill>
                  <a:srgbClr val="002060"/>
                </a:solidFill>
              </a:rPr>
            </a:br>
            <a:r>
              <a:rPr lang="ru-RU" b="1" dirty="0" smtClean="0">
                <a:solidFill>
                  <a:srgbClr val="002060"/>
                </a:solidFill>
              </a:rPr>
              <a:t>Память о братьях, сынах и отцах!</a:t>
            </a:r>
            <a:br>
              <a:rPr lang="ru-RU" b="1" dirty="0" smtClean="0">
                <a:solidFill>
                  <a:srgbClr val="002060"/>
                </a:solidFill>
              </a:rPr>
            </a:br>
            <a:r>
              <a:rPr lang="ru-RU" b="1" dirty="0" smtClean="0">
                <a:solidFill>
                  <a:srgbClr val="002060"/>
                </a:solidFill>
              </a:rPr>
              <a:t>Память о тех, кто за мир на земле</a:t>
            </a:r>
            <a:br>
              <a:rPr lang="ru-RU" b="1" dirty="0" smtClean="0">
                <a:solidFill>
                  <a:srgbClr val="002060"/>
                </a:solidFill>
              </a:rPr>
            </a:br>
            <a:r>
              <a:rPr lang="ru-RU" b="1" dirty="0" smtClean="0">
                <a:solidFill>
                  <a:srgbClr val="002060"/>
                </a:solidFill>
              </a:rPr>
              <a:t>Остался навечно на этой войне.</a:t>
            </a:r>
            <a:endParaRPr lang="ru-RU" b="1" dirty="0">
              <a:solidFill>
                <a:srgbClr val="002060"/>
              </a:solidFill>
            </a:endParaRPr>
          </a:p>
        </p:txBody>
      </p:sp>
    </p:spTree>
    <p:extLst>
      <p:ext uri="{BB962C8B-B14F-4D97-AF65-F5344CB8AC3E}">
        <p14:creationId xmlns="" xmlns:p14="http://schemas.microsoft.com/office/powerpoint/2010/main" val="259132601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Другая 4">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CA0C"/>
      </a:hlink>
      <a:folHlink>
        <a:srgbClr val="D490C5"/>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1_Поток">
  <a:themeElements>
    <a:clrScheme name="Другая 4">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CA0C"/>
      </a:hlink>
      <a:folHlink>
        <a:srgbClr val="D490C5"/>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2327</TotalTime>
  <Words>1384</Words>
  <Application>Microsoft Office PowerPoint</Application>
  <PresentationFormat>Экран (4:3)</PresentationFormat>
  <Paragraphs>64</Paragraphs>
  <Slides>37</Slides>
  <Notes>0</Notes>
  <HiddenSlides>0</HiddenSlides>
  <MMClips>0</MMClips>
  <ScaleCrop>false</ScaleCrop>
  <HeadingPairs>
    <vt:vector size="4" baseType="variant">
      <vt:variant>
        <vt:lpstr>Тема</vt:lpstr>
      </vt:variant>
      <vt:variant>
        <vt:i4>2</vt:i4>
      </vt:variant>
      <vt:variant>
        <vt:lpstr>Заголовки слайдов</vt:lpstr>
      </vt:variant>
      <vt:variant>
        <vt:i4>37</vt:i4>
      </vt:variant>
    </vt:vector>
  </HeadingPairs>
  <TitlesOfParts>
    <vt:vector size="39" baseType="lpstr">
      <vt:lpstr>Поток</vt:lpstr>
      <vt:lpstr>1_Поток</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vector>
  </TitlesOfParts>
  <Company>Home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пк</dc:creator>
  <cp:lastModifiedBy>Рабочий</cp:lastModifiedBy>
  <cp:revision>115</cp:revision>
  <dcterms:created xsi:type="dcterms:W3CDTF">2014-09-23T06:57:13Z</dcterms:created>
  <dcterms:modified xsi:type="dcterms:W3CDTF">2021-04-26T15:36:36Z</dcterms:modified>
</cp:coreProperties>
</file>