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60" r:id="rId5"/>
    <p:sldId id="266" r:id="rId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3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73BC1C-8F12-47D4-9D93-E4701F47477D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6F9DC5-1687-4BCA-950E-AE1E83B1D22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75552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F377F-CA03-41D5-86DA-F105D9BC439D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FACF-C67A-478B-ACCE-36515C13A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4347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F377F-CA03-41D5-86DA-F105D9BC439D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FACF-C67A-478B-ACCE-36515C13A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6868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F377F-CA03-41D5-86DA-F105D9BC439D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FACF-C67A-478B-ACCE-36515C13A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7833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F377F-CA03-41D5-86DA-F105D9BC439D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FACF-C67A-478B-ACCE-36515C13A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82171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F377F-CA03-41D5-86DA-F105D9BC439D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FACF-C67A-478B-ACCE-36515C13A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8310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F377F-CA03-41D5-86DA-F105D9BC439D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FACF-C67A-478B-ACCE-36515C13A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940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F377F-CA03-41D5-86DA-F105D9BC439D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FACF-C67A-478B-ACCE-36515C13A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454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F377F-CA03-41D5-86DA-F105D9BC439D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FACF-C67A-478B-ACCE-36515C13A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6259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F377F-CA03-41D5-86DA-F105D9BC439D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FACF-C67A-478B-ACCE-36515C13A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0706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F377F-CA03-41D5-86DA-F105D9BC439D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FACF-C67A-478B-ACCE-36515C13A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62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FF377F-CA03-41D5-86DA-F105D9BC439D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6EFFACF-C67A-478B-ACCE-36515C13A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0283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FF377F-CA03-41D5-86DA-F105D9BC439D}" type="datetimeFigureOut">
              <a:rPr lang="ru-RU" smtClean="0"/>
              <a:t>04.08.2021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FFACF-C67A-478B-ACCE-36515C13A9D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5367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3152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14272" y="350838"/>
            <a:ext cx="9144000" cy="2387600"/>
          </a:xfrm>
        </p:spPr>
        <p:txBody>
          <a:bodyPr/>
          <a:lstStyle/>
          <a:p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бюджетное образовательное учреждение</a:t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Самарской области средняя общеобразовательная школа № 1</a:t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Имени Героя Советского Союза Зои Космодемьянской</a:t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Городского округа Чапаевск Самарской Области</a:t>
            </a:r>
            <a:b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Структурное подразделение «Детский сад №8 «Тополек»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738438"/>
            <a:ext cx="9144000" cy="2519362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Центр экспериментирования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старшей группе «Цветик-</a:t>
            </a:r>
            <a:r>
              <a:rPr lang="ru-RU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Семицветик</a:t>
            </a:r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</a:p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 гостях у Всезнайки»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900928" y="5023104"/>
            <a:ext cx="5218176" cy="1383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ГБОУ СОШ №1  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 «Детский сад №8 « Тополек»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Воспитатель: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Заседателева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Н.М.</a:t>
            </a:r>
          </a:p>
          <a:p>
            <a:pPr lvl="0" algn="r">
              <a:lnSpc>
                <a:spcPct val="90000"/>
              </a:lnSpc>
              <a:spcBef>
                <a:spcPts val="1000"/>
              </a:spcBef>
            </a:pPr>
            <a:endParaRPr lang="ru-RU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6438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spcAft>
                <a:spcPts val="0"/>
              </a:spcAft>
            </a:pPr>
            <a:r>
              <a:rPr lang="ru-RU" sz="1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старшей группе «Цветик-</a:t>
            </a:r>
            <a:r>
              <a:rPr lang="ru-RU" sz="14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4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емицветик</a:t>
            </a:r>
            <a:r>
              <a:rPr lang="ru-RU" sz="1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очень любознательные , пытливые  дети.</a:t>
            </a:r>
            <a:br>
              <a:rPr lang="ru-RU" sz="1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Настоящие исследователи окружающего мира «Почемучки». Их вопросам нет конца –это хорошо. </a:t>
            </a:r>
            <a:br>
              <a:rPr lang="ru-RU" sz="1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Поэтому в группе был  создан центр экспериментирования «В гостях у Всезнайки» </a:t>
            </a:r>
            <a:br>
              <a:rPr lang="ru-RU" sz="1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Всезнайка -это герой который,  все знает и умеет и хочет  научить своих друзей .</a:t>
            </a:r>
            <a:br>
              <a:rPr lang="ru-RU" sz="14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b="1" dirty="0" smtClean="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Основная задача центра  экспериментирования поддерживать и развивать в ребенке интерес к исследованиям, открытиям, создать необходимые для этого условия.</a:t>
            </a:r>
            <a: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sz="16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l="-1" t="12295" r="-5796" b="15498"/>
          <a:stretch/>
        </p:blipFill>
        <p:spPr>
          <a:xfrm>
            <a:off x="6142141" y="1690688"/>
            <a:ext cx="4094389" cy="3725996"/>
          </a:xfrm>
          <a:prstGeom prst="rect">
            <a:avLst/>
          </a:prstGeom>
          <a:ln w="2286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7770" y="1690688"/>
            <a:ext cx="2873689" cy="3841749"/>
          </a:xfrm>
          <a:prstGeom prst="rect">
            <a:avLst/>
          </a:prstGeom>
          <a:ln w="2286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553532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7086" y="160470"/>
            <a:ext cx="12279086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Наш центр экспериментирования визуально можно разделить на четыре микро блока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место для неструктурированных материалов </a:t>
            </a:r>
            <a:b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(песок, вода, , пенопласт и </a:t>
            </a:r>
            <a:r>
              <a:rPr lang="ru-RU" sz="14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b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мини- лаборатория</a:t>
            </a:r>
            <a:b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3.научная библиотека.</a:t>
            </a:r>
            <a:b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4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4.рабочая зона.</a:t>
            </a:r>
            <a: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43" r="-1645"/>
          <a:stretch/>
        </p:blipFill>
        <p:spPr>
          <a:xfrm>
            <a:off x="4326576" y="1235034"/>
            <a:ext cx="6244839" cy="3817916"/>
          </a:xfrm>
          <a:prstGeom prst="rect">
            <a:avLst/>
          </a:prstGeom>
          <a:ln w="2286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/>
          <a:srcRect l="384" t="36190" r="30399" b="-5367"/>
          <a:stretch/>
        </p:blipFill>
        <p:spPr>
          <a:xfrm>
            <a:off x="1353320" y="2155370"/>
            <a:ext cx="2190871" cy="2927268"/>
          </a:xfrm>
          <a:prstGeom prst="rect">
            <a:avLst/>
          </a:prstGeom>
          <a:ln w="2286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749337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10" y="9444"/>
            <a:ext cx="12199810" cy="6862392"/>
          </a:xfrm>
          <a:prstGeom prst="rect">
            <a:avLst/>
          </a:prstGeom>
          <a:ln>
            <a:solidFill>
              <a:srgbClr val="00B05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Мини –лаборатория здесь находятся приборы для опытов: пробирки, воронки, колбы (в закрытых пластиковых 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контейнерах, на которых наклеен знак «осторожно опасно»), лупы, магниты ,пипетки, мерные стаканчики, одноразовые ложки, трубочки коктейльные,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природный материал : шишки, орехи, ракушки, камни;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ехнические материалы: микроскопы, телескоп;</a:t>
            </a:r>
            <a:b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прочие материалы:, масло, мука, соль, сахар, цветные и прозрачные стекла, свечи и </a:t>
            </a:r>
            <a:r>
              <a:rPr lang="ru-RU" sz="160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</a:t>
            </a:r>
            <a:r>
              <a:rPr lang="ru-RU" sz="1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16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16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Мини-музеи: «Часы бывают разные» «Весы»: халаты.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-1" t="3637" r="8981" b="7533"/>
          <a:stretch/>
        </p:blipFill>
        <p:spPr>
          <a:xfrm>
            <a:off x="3266175" y="2046369"/>
            <a:ext cx="3303429" cy="4298665"/>
          </a:xfrm>
          <a:prstGeom prst="rect">
            <a:avLst/>
          </a:prstGeom>
          <a:ln w="2286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-1155" t="8831" r="17292" b="2251"/>
          <a:stretch/>
        </p:blipFill>
        <p:spPr>
          <a:xfrm>
            <a:off x="9488744" y="1104404"/>
            <a:ext cx="2014016" cy="2847231"/>
          </a:xfrm>
          <a:prstGeom prst="rect">
            <a:avLst/>
          </a:prstGeom>
          <a:ln w="2286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6385" t="31111" r="18948"/>
          <a:stretch/>
        </p:blipFill>
        <p:spPr>
          <a:xfrm>
            <a:off x="7085240" y="3253917"/>
            <a:ext cx="2110727" cy="2596529"/>
          </a:xfrm>
          <a:prstGeom prst="rect">
            <a:avLst/>
          </a:prstGeom>
          <a:ln w="2286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t="27815" r="11472"/>
          <a:stretch/>
        </p:blipFill>
        <p:spPr>
          <a:xfrm>
            <a:off x="352313" y="2244437"/>
            <a:ext cx="2398226" cy="2607328"/>
          </a:xfrm>
          <a:prstGeom prst="rect">
            <a:avLst/>
          </a:prstGeom>
          <a:ln w="228600" cap="sq" cmpd="thickThin">
            <a:solidFill>
              <a:srgbClr val="00B05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3095678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03" y="0"/>
            <a:ext cx="12096997" cy="647461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работы с материалом, 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правила поведения в исследовательском уголке.</a:t>
            </a:r>
            <a:b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49178" r="5517"/>
          <a:stretch/>
        </p:blipFill>
        <p:spPr>
          <a:xfrm>
            <a:off x="4129263" y="3474767"/>
            <a:ext cx="2775248" cy="199041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t="31342" r="-1640"/>
          <a:stretch/>
        </p:blipFill>
        <p:spPr>
          <a:xfrm>
            <a:off x="8705236" y="1187201"/>
            <a:ext cx="2539858" cy="228756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0636" y="483726"/>
            <a:ext cx="3167006" cy="236897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517" y="1690688"/>
            <a:ext cx="3521663" cy="263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7564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</TotalTime>
  <Words>82</Words>
  <Application>Microsoft Office PowerPoint</Application>
  <PresentationFormat>Широкоэкранный</PresentationFormat>
  <Paragraphs>11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Times New Roman</vt:lpstr>
      <vt:lpstr>Тема Office</vt:lpstr>
      <vt:lpstr>Государственное бюджетное образовательное учреждение Самарской области средняя общеобразовательная школа № 1 Имени Героя Советского Союза Зои Космодемьянской Городского округа Чапаевск Самарской Области Структурное подразделение «Детский сад №8 «Тополек»</vt:lpstr>
      <vt:lpstr>В старшей группе «Цветик-Семицветик» очень любознательные , пытливые  дети.  Настоящие исследователи окружающего мира «Почемучки». Их вопросам нет конца –это хорошо.   Поэтому в группе был  создан центр экспериментирования «В гостях у Всезнайки»   Всезнайка -это герой который,  все знает и умеет и хочет  научить своих друзей . Основная задача центра  экспериментирования поддерживать и развивать в ребенке интерес к исследованиям, открытиям, создать необходимые для этого условия. </vt:lpstr>
      <vt:lpstr>Наш центр экспериментирования визуально можно разделить на четыре микро блока 1. место для неструктурированных материалов  (песок, вода, , пенопласт и др) 2. мини- лаборатория 3.научная библиотека. 4.рабочая зона. </vt:lpstr>
      <vt:lpstr>Мини –лаборатория здесь находятся приборы для опытов: пробирки, воронки, колбы (в закрытых пластиковых  контейнерах, на которых наклеен знак «осторожно опасно»), лупы, магниты ,пипетки, мерные стаканчики, одноразовые ложки, трубочки коктейльные, природный материал : шишки, орехи, ракушки, камни; технические материалы: микроскопы, телескоп; прочие материалы:, масло, мука, соль, сахар, цветные и прозрачные стекла, свечи и др Мини-музеи: «Часы бывают разные» «Весы»: халаты.</vt:lpstr>
      <vt:lpstr>Правила работы с материалом,  правила поведения в исследовательском уголке. 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RePack by Diakov</cp:lastModifiedBy>
  <cp:revision>30</cp:revision>
  <dcterms:created xsi:type="dcterms:W3CDTF">2021-05-06T08:21:17Z</dcterms:created>
  <dcterms:modified xsi:type="dcterms:W3CDTF">2021-08-04T15:43:57Z</dcterms:modified>
</cp:coreProperties>
</file>