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7" r:id="rId9"/>
    <p:sldId id="268" r:id="rId10"/>
    <p:sldId id="262" r:id="rId11"/>
    <p:sldId id="264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90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07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33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6172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564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6656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605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018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616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96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911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236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810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700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773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7/13/2021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68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0167" y="1317812"/>
            <a:ext cx="9272400" cy="4293287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«Коллекционирование – одна из эффективных технологий исследовательской деятельности дошкольников и средств для развития познавательной активности дошкольников в условиях реализации ФГОС ДО»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8661" y="6063145"/>
            <a:ext cx="1673504" cy="653752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Бийск, 2021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833" y="134471"/>
            <a:ext cx="7449958" cy="493819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823882" y="5440801"/>
            <a:ext cx="5112568" cy="4804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 Е.Ю. Романова</a:t>
            </a: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70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5908" y="92886"/>
            <a:ext cx="8911687" cy="2955113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Коллекционирование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доступным и интересным  для дошкольников видом деятельности.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Проделанная работа показала, что коллекционирование способствует развитию таких важных качеств творческого потенциала, как любознательность и познавательная активность, приучает ребенка к усидчивости и аккуратности.    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216" y="2884715"/>
            <a:ext cx="4693919" cy="352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6076" y="722901"/>
            <a:ext cx="8516982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marR="76200" indent="2540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Использованная литература: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6040" lvl="0" indent="-34290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Венгер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Л.А., Мухина В.С. «Психология»/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Венгер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Л.А., Мухина В.С. – М.: Просвещение, 1988г.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6040" lvl="0" indent="-34290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Выготский Л.С. «Воображение и его развитие в детском возрасте»/ Л.С. Выготский// «Хрестоматия по возрастной психологии»: Учеб. пособие/ Сост. Л.М.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Семенюк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М.: Воронеж, 2003г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6040" lvl="0" indent="-34290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Журнал «Дошкольное воспитание» N3,2007. – «Развитие творческого потенциала в процессе проблемного обучения».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7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2342" y="325789"/>
            <a:ext cx="9283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40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341721"/>
            <a:ext cx="8911687" cy="2320797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Китае говорят: “Кто имеет увлечение, проживает две жизни”.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 требования, предъявляемые государством к качеству образовательно – воспитательной деятельности в детском саду, подразумевают, что педагог должен владеть необходимыми образовательными технологиями.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8235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происходит от греческих слов «мастерство, искусство» и «закон, наука» - это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 мастерстве.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технология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система функционирования всех компонентов педагогического процесса, построенных на научной основе, запрограммированная во времени и пространстве и приводящая к намеченным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средством для развития познавательно-исследовательской   деятельности у детей дошкольного возраста , в чем я убедилась на практике,   является  коллекционирование.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2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8942" y="726141"/>
            <a:ext cx="10172046" cy="874059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познавательно-исследовательской деятельности у детей дошкольного возраста   через коллекционирование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15155" y="2146257"/>
            <a:ext cx="10172046" cy="12259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эмоционально-познавательное отношение к окружающему миру;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умения детей наблюдать, сравнивать, анализировать, обобщать, выделять главное;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творческий потенциал воспитанников  ;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пополнять предметно-развивающую среду материалами коллекционирования;</a:t>
            </a:r>
          </a:p>
          <a:p>
            <a:pPr lvl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детско-взрослое сообщество по интересу.</a:t>
            </a:r>
          </a:p>
        </p:txBody>
      </p:sp>
    </p:spTree>
    <p:extLst>
      <p:ext uri="{BB962C8B-B14F-4D97-AF65-F5344CB8AC3E}">
        <p14:creationId xmlns:p14="http://schemas.microsoft.com/office/powerpoint/2010/main" val="208989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382" y="174812"/>
            <a:ext cx="9845605" cy="99508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с коллекционирования часто начинается</a:t>
            </a:r>
            <a:b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ребенка к миру маленьких тайн, их открытий.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1966" y="1465729"/>
            <a:ext cx="11040034" cy="4733365"/>
          </a:xfrm>
        </p:spPr>
        <p:txBody>
          <a:bodyPr>
            <a:noAutofit/>
          </a:bodyPr>
          <a:lstStyle/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Коллекционирование имеет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огромные возможности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детей. Оно расширяет кругозор детей, развивает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познавательную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активность. </a:t>
            </a:r>
            <a:endParaRPr lang="ru-RU" sz="2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коллекционирования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происходит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накопления знаний, далее получаемая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систематизируется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формируется готовность к осмыслению окружающего мира.</a:t>
            </a: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коллекций придают своеобразие игровому, речевому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художественному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творчеству, активизируют имеющиеся знания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коллекционирования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внимание, память, умение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наблюдать, сравнивать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анализировать, обобщать, выделять главное, комбинировать.</a:t>
            </a: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Достоинством коллекционирования можно считать его связь с занятиями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формированию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элементарных математических представлений,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познанием окружающего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мира, экологическим воспитанием, сенсорным и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творческим развитием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84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Коллекционировать можно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ракушки,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перышки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камешки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из киндер-сюрпризов,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солдатиков,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самолетики,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многое другое.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очень любят конфеты 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съедая 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остается много фантиков, которые потом выкидывают в мусор. </a:t>
            </a:r>
          </a:p>
        </p:txBody>
      </p:sp>
    </p:spTree>
    <p:extLst>
      <p:ext uri="{BB962C8B-B14F-4D97-AF65-F5344CB8AC3E}">
        <p14:creationId xmlns:p14="http://schemas.microsoft.com/office/powerpoint/2010/main" val="163330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248" y="0"/>
            <a:ext cx="9447212" cy="1280890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мы вместе </a:t>
            </a:r>
            <a:r>
              <a:rPr lang="ru-RU" sz="27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и родителями решили дать фантику вторую жизнь и </a:t>
            </a:r>
            <a:r>
              <a:rPr lang="ru-RU" sz="27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начать</a:t>
            </a:r>
            <a:r>
              <a:rPr lang="ru-RU" sz="27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собирать </a:t>
            </a:r>
            <a:r>
              <a:rPr lang="ru-RU" sz="27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коллекцию фантиков. </a:t>
            </a:r>
          </a:p>
        </p:txBody>
      </p:sp>
      <p:pic>
        <p:nvPicPr>
          <p:cNvPr id="4" name="Рисунок 3" descr="https://avatars.mds.yandex.net/get-zen_doc/59919/pub_5d766b7632335400aec0f3f0_5d77a4a8fe289100add6bf8e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958" y="1168388"/>
            <a:ext cx="9377736" cy="54879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69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0160" y="644755"/>
            <a:ext cx="1081604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фантиков было в достаточном</a:t>
            </a: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количестве, мы предложили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 рассмотреть фантики, потрогать их,</a:t>
            </a: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пальчиком по поверхности, ощутить материал.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фантики,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оказалось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разные по фактуре.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3975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увидели их сходство и поэтому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решили сгруппировать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фантики на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отдельные темы и оформили альбом.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Sysadmin\AppData\Local\Temp\Rar$DIa9156.37085\IMG_20210512_160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275" y="4134941"/>
            <a:ext cx="1638101" cy="252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ysadmin\AppData\Local\Temp\Rar$DIa9156.48626\IMG_20210512_1604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41" y="4134941"/>
            <a:ext cx="2490568" cy="255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ysadmin\AppData\Local\Temp\Rar$DIa9156.11510\IMG_20210512_1604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864" y="4147821"/>
            <a:ext cx="2302087" cy="252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8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6252" y="696686"/>
            <a:ext cx="1018032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нашем альбоме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темы: фрукты, ягоды, животные, любимые сказки.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Рассматривая в альбоме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фантики «Любимые сказки», дети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вспоминают знакомые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сказки, это способствует развитию речи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детей,  воображению.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 коллекция фантиков используется в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 деятельности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Изучая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тему фрукты (ягоды, животные, педагоги вместе с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детьми рассматривают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фантики по этой теме, называем фрукт, определяют какого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цвета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формы, вкуса.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помогает малышам усвоить основные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отличительные особенности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каждого фрукта.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Sysadmin\AppData\Local\Temp\Rar$DIa9156.11752\IMG_20210512_160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414" y="3703781"/>
            <a:ext cx="2357004" cy="314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8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1749" y="0"/>
            <a:ext cx="9544594" cy="6994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этот материал можно использовать в качестве</a:t>
            </a: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дидактических развивающих игр: </a:t>
            </a:r>
            <a:endParaRPr lang="ru-RU" sz="2400" b="1" dirty="0" smtClean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1.Дети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рассортировывают фантики по размеру: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большие и маленькие. Среди нескольких фантиков находят самый маленький,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большой.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2.Дети отбирают фантики по цвету: красные, жёлтые, зелёные и синие.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Предлагается детям смять фантики, сложить в стаканчики. А затем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развернуть их и разгладить.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Сделать из фантика шарик и подуть на него. Шарик покатится. Был детьми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сделан вывод, что шарики оказались очень лёгкими и от потока выдуваемого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воздуха легко передвигались по поверхности стола и падали на пол.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"Найди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пару", "Какой лишний?" позволили детям запомнить, из каких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материалов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изготавливают фантики, какими бывают фантики по структуре, с разными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изображениями.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6.Можно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предложить детям завернуть в фантик разные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предметы: пробку, шарик пластилина. Таким образом, дети сделали вывод, что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предложенные предметы разные по величине, и поэтому нужны разные по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величине фантики.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7.Можно предложить детям свернуть фантик: по горизонтали, по вертикали,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сложить гармошкой, трубочкой, сделать из фантиков разные поделки.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Sysadmin\AppData\Local\Temp\Rar$DIa9156.24890\IMG_20210512_1604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701" y="73891"/>
            <a:ext cx="2350408" cy="313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2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196</TotalTime>
  <Words>538</Words>
  <Application>Microsoft Office PowerPoint</Application>
  <PresentationFormat>Произвольный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«Коллекционирование – одна из эффективных технологий исследовательской деятельности дошкольников и средств для развития познавательной активности дошкольников в условиях реализации ФГОС ДО»</vt:lpstr>
      <vt:lpstr>В Китае говорят: “Кто имеет увлечение, проживает две жизни”. Современные  требования, предъявляемые государством к качеству образовательно – воспитательной деятельности в детском саду, подразумевают, что педагог должен владеть необходимыми образовательными технологиями. </vt:lpstr>
      <vt:lpstr>Презентация PowerPoint</vt:lpstr>
      <vt:lpstr>Именно с коллекционирования часто начинается приобщение ребенка к миру маленьких тайн, их открытий.  </vt:lpstr>
      <vt:lpstr>Коллекционировать можно:  ракушки,  перышки,  камешки,  листья,  фантики, открытки,  игрушки из киндер-сюрпризов,  предметы старины,  солдатиков, самолетики,  машинки и многое другое.  Все дети, очень любят конфеты и, съедая их, остается много фантиков, которые потом выкидывают в мусор. </vt:lpstr>
      <vt:lpstr>Тогда мы вместе с детьми и родителями решили дать фантику вторую жизнь и начать собирать коллекцию фантиков. </vt:lpstr>
      <vt:lpstr>Презентация PowerPoint</vt:lpstr>
      <vt:lpstr>Презентация PowerPoint</vt:lpstr>
      <vt:lpstr>Презентация PowerPoint</vt:lpstr>
      <vt:lpstr> Вывод: Коллекционирование является доступным и интересным  для дошкольников видом деятельности. Проделанная работа показала, что коллекционирование способствует развитию таких важных качеств творческого потенциала, как любознательность и познавательная активность, приучает ребенка к усидчивости и аккуратности.      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«Коллекционирование – одна из эффективных технологий исследовательской деятельности дошкольников и средств для развития познавательной активности дошкольников в условиях реализации ФГОС ДО»</dc:title>
  <dc:creator>Detsad20</dc:creator>
  <cp:lastModifiedBy>Sysadmin</cp:lastModifiedBy>
  <cp:revision>16</cp:revision>
  <dcterms:created xsi:type="dcterms:W3CDTF">2021-04-07T09:17:40Z</dcterms:created>
  <dcterms:modified xsi:type="dcterms:W3CDTF">2021-07-13T05:36:19Z</dcterms:modified>
</cp:coreProperties>
</file>