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3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737102-7143-4B2B-96CB-0ADEBCC5677D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4458DE-A6A5-4562-9046-9304E50CE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660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0CA00-1EA6-40E8-BB2A-E60B0D9DF1D1}" type="datetime1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324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510B8-47EF-4739-8E31-39F71037E70D}" type="datetime1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872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4605-98B8-4CE8-A2CA-E02329AF57FB}" type="datetime1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531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3BA03-24D5-4026-9C5B-D840C8F1D4BA}" type="datetime1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434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D5A0-3542-4427-82D4-23215B3F4418}" type="datetime1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199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3767-1580-4526-8ABE-B51D7AF51997}" type="datetime1">
              <a:rPr lang="ru-RU" smtClean="0"/>
              <a:t>25.08.2021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883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325C-C8A2-49B6-AA2F-EF5C06079379}" type="datetime1">
              <a:rPr lang="ru-RU" smtClean="0"/>
              <a:t>25.08.2021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827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6B6D-6F8E-428E-A8E6-F95D0A6A0860}" type="datetime1">
              <a:rPr lang="ru-RU" smtClean="0"/>
              <a:t>25.08.2021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033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72B6-027A-4CF2-A50A-13DF261A41E6}" type="datetime1">
              <a:rPr lang="ru-RU" smtClean="0"/>
              <a:t>25.08.2021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049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DF412-FA28-4B95-8391-7EFA724DE06D}" type="datetime1">
              <a:rPr lang="ru-RU" smtClean="0"/>
              <a:t>25.08.2021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925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5F023-7DEB-4D95-899D-E12C88F72377}" type="datetime1">
              <a:rPr lang="ru-RU" smtClean="0"/>
              <a:t>25.08.2021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85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7B318-AD73-4587-B9CF-D2FF87589C08}" type="datetime1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A217C-F58A-44B2-A49D-4B523D4834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134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analiculturolog.ru/journal/archive/item/1896-&#1080;&#1089;&#1090;&#1086;&#1088;&#1080;&#1095;&#1077;&#1089;&#1082;&#1086;&#1077;-&#1088;&#1072;&#1079;&#1074;&#1080;&#1090;&#1080;&#1077;-&#1080;&#1079;&#1091;&#1095;&#1077;&#1085;&#1080;&#1103;-&#1092;&#1077;&#1085;&#1086;&#1084;&#1077;&#1085;&#1072;-&#1083;&#1080;&#1076;&#1077;&#1088;&#1089;&#1090;&#1074;&#1072;.html" TargetMode="External"/><Relationship Id="rId3" Type="http://schemas.openxmlformats.org/officeDocument/2006/relationships/hyperlink" Target="https://tren-kot.ru/stati-po-detskoy-psihologii/razvitiye-liderskikh-kachestv-u-rebenka/" TargetMode="External"/><Relationship Id="rId7" Type="http://schemas.openxmlformats.org/officeDocument/2006/relationships/hyperlink" Target="https://advance.ag/psikhodinamika-liderstva/" TargetMode="External"/><Relationship Id="rId2" Type="http://schemas.openxmlformats.org/officeDocument/2006/relationships/hyperlink" Target="https://umnazia.ru/blog/all-articles/kak-vospitat-v-rebenke-liderskie-kachestv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fourok.ru/pamyatka-dlya-roditeley-vospitivaem-lidera-2708799.html" TargetMode="External"/><Relationship Id="rId5" Type="http://schemas.openxmlformats.org/officeDocument/2006/relationships/hyperlink" Target="https://pandia.ru/text/78/261/65779-6.php" TargetMode="External"/><Relationship Id="rId4" Type="http://schemas.openxmlformats.org/officeDocument/2006/relationships/hyperlink" Target="https://gymnasium.team/blog/uv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0298" y="2314936"/>
            <a:ext cx="9144000" cy="102088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Воспитываем лидеров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45753" y="4088174"/>
            <a:ext cx="4946248" cy="854215"/>
          </a:xfrm>
        </p:spPr>
        <p:txBody>
          <a:bodyPr>
            <a:normAutofit fontScale="92500"/>
          </a:bodyPr>
          <a:lstStyle/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Фокина М.П., учитель английского языка МБОУ «СОШ №30»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55221" y="6238754"/>
            <a:ext cx="675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6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9125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лидеров. Советы психологов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38491"/>
            <a:ext cx="10515600" cy="4938472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Распознать, выявить лидерские качества в раннем возрасте помогут различные игры – именно в них, проявляя организаторские способности, видно будущих лидеров.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Интересуйтесь у воспитателей, учителей, как ваш ребенок ведет себя при общении с другими детьми, может, у него проявляются какие-то особенности – все это поможет вам и понять ребенка лучше, и скорректировать свои методы воспитания, поведение по отношению к нему.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Держите под контролем учебный процесс, мнение, что ребята-лидеры обязательно отличники, неверно. Дети больше обращают внимание на окружающих, управление, если так можно сказать, ими, а учеба от этого может страдать.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ребенка очень важна, в школьное время особенно. Быть лидером в школьном коллективе со временем становится нелегко, и кому как не родителям нужно помогать ребенку преодолеть все эти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795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8801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Зачем ребенку развивать лидерские качества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92192"/>
            <a:ext cx="10515600" cy="4386805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Лидерские качества – хорошие помощники во время процесса коммуникации. Они помогают достичь цели, обозначить личные границы – лидер всегда четко видит, к чему следует стремиться.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Черты лидера нужны при построении карьеры.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Лидерские качества нужны для многих видов развития: например, для собственного бизнеса. Проекты, связанные с социумом, требуют выраженных черт характера.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902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1439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07939"/>
            <a:ext cx="10515600" cy="4016415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Кажется, быть лидером – ключ к успеху. Но возникает вопрос: каждый ли способен быть лидером?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Лидерские качества во многом зависят от наследственности, врожденных особенностей, но условия жизни и воспитания тоже играют важную роль в формировании личности ребенка.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к развить лидерские качества у ребенка: воспитание детского лидерст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229" y="3765444"/>
            <a:ext cx="5814048" cy="276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253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41721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источников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03767"/>
            <a:ext cx="10515600" cy="4973196"/>
          </a:xfrm>
        </p:spPr>
        <p:txBody>
          <a:bodyPr>
            <a:normAutofit lnSpcReduction="10000"/>
          </a:bodyPr>
          <a:lstStyle/>
          <a:p>
            <a:pPr marL="0" indent="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umnazia.ru/blog/all-articles/kak-vospitat-v-rebenke-liderskie-kachestva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https://tren-kot.ru/stati-po-detskoy-psihologii/razvitiye-liderskikh-kachestv-u-rebenka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gymnasium.team/blog/uv4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pandia.ru/text/78/261/65779-6.php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infourok.ru/pamyatka-dlya-roditeley-vospitivaem-lidera-2708799.html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https://advance.ag/psikhodinamika-liderstva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/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analiculturolog.ru/journal/archive/item/1896-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историческое-развитие-изучения-феномена-лидерства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.html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902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3754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такой лидер?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180619"/>
            <a:ext cx="11072149" cy="56773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широком смысле лидерство (от англ.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lead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вести) – отношения доминирования и подчинения, влияния и следования в системе межличностных отношений. Таким образом, лидер – ведущий или идущий впереди.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Лидерство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 психологии — процесс социального влияния, благодаря которому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получает поддержку со стороны других членов сообщества для достижения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цели.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функции лидера: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совместной жизнедеятельности в различных ее сферах;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выработка и поддержание групповых норм;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внешнее представительство группы во взаимоотношениях с другими группами;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ответственности за результаты групповой деятельности;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и поддержание благоприятных социально-психологических отношений в группе.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003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0146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Разновидности лидерства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73215"/>
            <a:ext cx="10515600" cy="49037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Стиль лидерства характеризует способы, которые использует лидер для управления и мотивации подчинённых. Стиль определяется личными качествами: мировоззрением, особенностями характера и опытом. Для разных ситуаций подходящими являются разные стили, например, в чрезвычайных условиях и при значительном превосходстве компетентности лидера наиболее эффективен авторитарный стиль, а в сообществе людей близкого уровня знаний и высокой групповой сплочённости более подходящим является демократический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стиль.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Авторитарный стиль — решения принимает лидер, власть сильно централизована. От подчинённых не требуется инициатива, только беспрекословное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Демократический стиль — в принятии решений участвует всё сообщество. Такое лидерство также называют распределённым.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Либеральный стиль — лидер свободно делегирует полномочия на нижестоящие уровни. Такой тип лидерства способствует повышению креативности и инициативности подчинённых.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652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8384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Теории лидерства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15342"/>
            <a:ext cx="10515600" cy="496162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Поиски качеств, присущих лидерам, продолжаются в течение многих веков. Вопросами о том, что отличает лидеров от обычных людей, задавались философы от Платона до Плутарха, тем самым отмечая что лидерство проистекает из индивидуальных особенностей человека.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XIX веке к исследованию лидерства обратилось множество авторов, противопоставлявших лидера и толпу, рабов и пытавшихся найти этому объяснение. Одну из наиболее влиятельных теорий сформулировал Фрэнсис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Гальтон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считавший лидерство проявлением природного, наследственного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таланта.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Сесиль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свою очередь, считал, что лидера можно воспитать из одарённого человека через соответствующее обучение. Для практической поддержки своей теории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1902 году учредил стипендию, позволяющую студентам, имеющим лидерские наклонности, обучаться в Оксфордском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z="1400" smtClean="0"/>
              <a:t>4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221000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6069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Теории лидерства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03766"/>
            <a:ext cx="10515600" cy="5152583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Фрейд понимал лидерство как двуединый психологический процесс: с одной стороны, групповой, с другой — индивидуальный. В основе этих процессов лежит способность лидеров притягивать к себе людей, бессознательно вызывать чувства восхищения, обожания, любви. Поклонение людей одной и той же личности может сделать эту личность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лидером.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Зигмунд Фрейд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свой взгляд на лидерство. Он предполагал, что у группы есть инстинктивная потребность в лидерстве и что индивиды, чьи личные качества сильны и значимы для группы и чьи идеи привлекательны, способны стать лидерами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Справедливое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– это ключ к подчинению группы. Многие из этих идей нашли отражение в современных теориях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лидерства.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205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3754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Типы лидеров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26916"/>
            <a:ext cx="10515600" cy="4950047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преобладающих функций выделяют следующие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типы лидеров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Лидер-организатор.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Лидер-творец.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Лидер-борец.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Лидер-дипломат.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Лидер-утешитель.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z="1400" smtClean="0"/>
              <a:t>6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160170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6069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лидерства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26916"/>
            <a:ext cx="10515600" cy="4950047"/>
          </a:xfrm>
        </p:spPr>
        <p:txBody>
          <a:bodyPr>
            <a:normAutofit fontScale="92500" lnSpcReduction="10000"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мотивации, т. е. устойчивого желания стать лидером;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уверенности в себе;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принимать решения и брать на себя ответственность;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упорство в реализации общих целей;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собственной возможности их достижения;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Младший школьный возраст — период впитывания, накопления знаний, период усвоения по преимуществу. Успешному выполнению этой важной функции благоприятствуют характерные особенности детей этого возраста: доверчивое подчинение авторитету, повышенная восприимчивость, внимательность, наивно игровое отношение ко многому из того, с чем они сталкиваются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z="1400" smtClean="0"/>
              <a:t>7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2787742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1439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воспитания лидерства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5585" y="914400"/>
            <a:ext cx="11470511" cy="52625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Ряд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 по воспитанию у ребёнка лидерских качеств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Поощряйте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к исследованию, поиску нового.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Позволяйте рисковать (в пределах разумного).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Подчеркивайте важность стремления преодолевать преграды.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старайтесь уберечь от ошибок и их последствий.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Воспитывайте в ребенке решительность.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Настраивайте на успех.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Поддерживайте в ребенке высокий уровень притязаний.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Поощряйте мечты и различные проекты, какими бы далекими от жизни они ни казались. При этом важно, чтобы ребенок думал и о том, как эту мечту осуществить.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ребенок встречается с препятствием, не спешите бросаться на помощь и делать что-то за него.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ребенку возможность совершенствовать навыки лидера на практике.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Подскажите ребенку один из секретов лидера - каждый день здороваться с каждым из подчиненных и улыбаться ему. Так и с ребенком: если он поддерживает хорошие отношения не только с тем, с кем дружит, но и с другими детьми, то в нем скоро увидят потенциального лидера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92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9959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лидеров. Роль родителей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92191"/>
            <a:ext cx="10515600" cy="498477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родителям в воспитании лидеров: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больше времени уделяйте общению с ребенком, интересуйтесь его увлечениями.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Уважайте мнение своего ребенка, а в спорных ситуациях учитесь идти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компромисс.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Развивайте способность выступать публично – это умение чрезвычайно важно в современном мире в целом.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Объясняйте, что поражения – это нормально, не все всегда получается с первого раза. Не вышло сейчас – попробуй начать заново. И не забывайте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хвалить ребенка,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поможет ему быть терпеливым и усидчивым.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ребенку больше самостоятельности. Пусть он учится сам принимать решения, хоть в малом, но планирует свой распорядок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дня.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Направляйте, советуйте, предлагайте несколько вариантов, но не совершайте выбор за него – это ключ к воспитанию лидерских навыков.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217C-F58A-44B2-A49D-4B523D483488}" type="slidenum"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9449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1004</Words>
  <Application>Microsoft Office PowerPoint</Application>
  <PresentationFormat>Широкоэкранный</PresentationFormat>
  <Paragraphs>89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Тема: Воспитываем лидеров</vt:lpstr>
      <vt:lpstr>Кто такой лидер?</vt:lpstr>
      <vt:lpstr>Разновидности лидерства</vt:lpstr>
      <vt:lpstr>Теории лидерства</vt:lpstr>
      <vt:lpstr>Теории лидерства</vt:lpstr>
      <vt:lpstr>Типы лидеров</vt:lpstr>
      <vt:lpstr>Воспитание лидерства</vt:lpstr>
      <vt:lpstr>Правила воспитания лидерства</vt:lpstr>
      <vt:lpstr>Воспитание лидеров. Роль родителей</vt:lpstr>
      <vt:lpstr>Воспитание лидеров. Советы психологов</vt:lpstr>
      <vt:lpstr>Зачем ребенку развивать лидерские качества?</vt:lpstr>
      <vt:lpstr>Заключение</vt:lpstr>
      <vt:lpstr>Список использованных источников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Воспитываем лидеров</dc:title>
  <dc:creator>Windows 10</dc:creator>
  <cp:lastModifiedBy>Windows 10</cp:lastModifiedBy>
  <cp:revision>14</cp:revision>
  <dcterms:created xsi:type="dcterms:W3CDTF">2021-08-18T05:20:23Z</dcterms:created>
  <dcterms:modified xsi:type="dcterms:W3CDTF">2021-08-25T02:54:07Z</dcterms:modified>
</cp:coreProperties>
</file>