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7" r:id="rId11"/>
    <p:sldId id="268" r:id="rId12"/>
    <p:sldId id="269" r:id="rId13"/>
    <p:sldId id="271" r:id="rId14"/>
    <p:sldId id="272" r:id="rId15"/>
    <p:sldId id="27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17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66B0F-9245-4597-87BA-8716E3158E4E}" type="datetimeFigureOut">
              <a:rPr lang="ru-RU"/>
              <a:pPr>
                <a:defRPr/>
              </a:pPr>
              <a:t>14.09.2017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1F61C-CB74-49FC-A224-72CA85AA8F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3CC8F-F120-47FA-A34F-89F7FEDD3823}" type="datetimeFigureOut">
              <a:rPr lang="ru-RU"/>
              <a:pPr>
                <a:defRPr/>
              </a:pPr>
              <a:t>14.09.2017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6186A-5475-4B08-B334-96A005F296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34D58-599B-4E92-A5E8-34003B4A4DBB}" type="datetimeFigureOut">
              <a:rPr lang="ru-RU"/>
              <a:pPr>
                <a:defRPr/>
              </a:pPr>
              <a:t>14.09.2017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AE52E-8C61-4F3D-AD60-E3CA9F0792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5644A-E19B-481A-9773-6F5E37623F5B}" type="datetimeFigureOut">
              <a:rPr lang="ru-RU"/>
              <a:pPr>
                <a:defRPr/>
              </a:pPr>
              <a:t>14.09.2017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CFECE-F938-46EA-9D9E-6AF08C8D86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B4142-04B3-450C-A726-708EC97A2316}" type="datetimeFigureOut">
              <a:rPr lang="ru-RU"/>
              <a:pPr>
                <a:defRPr/>
              </a:pPr>
              <a:t>14.09.2017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4E722-74B7-4BB9-8626-3320844F7D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D098B-EFAF-40DC-B2B8-57CFFD66A899}" type="datetimeFigureOut">
              <a:rPr lang="ru-RU"/>
              <a:pPr>
                <a:defRPr/>
              </a:pPr>
              <a:t>14.09.2017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6B49D-416B-4BC5-8328-7807417D35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09505-15BB-4EE7-90CE-FD95C75C6087}" type="datetimeFigureOut">
              <a:rPr lang="ru-RU"/>
              <a:pPr>
                <a:defRPr/>
              </a:pPr>
              <a:t>14.09.2017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F9CB9-EDE6-4A9D-BF16-22AFB66C1D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FBE2A-2D0D-47EA-B579-D677F692D79B}" type="datetimeFigureOut">
              <a:rPr lang="ru-RU"/>
              <a:pPr>
                <a:defRPr/>
              </a:pPr>
              <a:t>14.09.2017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ACD2D-2BF8-4D24-BC05-6A8E529B46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0426A-81FF-4175-90CC-00A650AE22D6}" type="datetimeFigureOut">
              <a:rPr lang="ru-RU"/>
              <a:pPr>
                <a:defRPr/>
              </a:pPr>
              <a:t>14.09.2017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D73-667E-4A78-A406-D4708BB983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E6871-1309-43BB-B596-38252196B16C}" type="datetimeFigureOut">
              <a:rPr lang="ru-RU"/>
              <a:pPr>
                <a:defRPr/>
              </a:pPr>
              <a:t>14.09.2017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A1E88-5848-4B53-8182-45CEE0520C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3B2DB-D077-4B3D-8C23-CB17DB467837}" type="datetimeFigureOut">
              <a:rPr lang="ru-RU"/>
              <a:pPr>
                <a:defRPr/>
              </a:pPr>
              <a:t>14.09.2017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0DBA86-FDF6-4A37-A85F-33CE53547E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D2307DD-7AE1-4E6E-AAEF-3A93A8BA3F9D}" type="datetimeFigureOut">
              <a:rPr lang="ru-RU"/>
              <a:pPr>
                <a:defRPr/>
              </a:pPr>
              <a:t>14.09.2017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C4F135-675F-43CB-94D1-1168E0E835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0" r:id="rId2"/>
    <p:sldLayoutId id="2147483829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30" r:id="rId9"/>
    <p:sldLayoutId id="2147483826" r:id="rId10"/>
    <p:sldLayoutId id="2147483827" r:id="rId11"/>
  </p:sldLayoutIdLst>
  <p:transition spd="med">
    <p:wipe dir="r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3268" y="-816297"/>
            <a:ext cx="7772400" cy="45639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Утром </a:t>
            </a:r>
            <a:r>
              <a:rPr lang="ru-RU" dirty="0">
                <a:solidFill>
                  <a:srgbClr val="FF0000"/>
                </a:solidFill>
              </a:rPr>
              <a:t>мы во двор идём - 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 Листья сыплются дождём, 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 Под ногами шелестят 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 И летят, летят, летят...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0200" y="3789363"/>
            <a:ext cx="4752975" cy="2160587"/>
          </a:xfrm>
        </p:spPr>
        <p:txBody>
          <a:bodyPr/>
          <a:lstStyle/>
          <a:p>
            <a:pPr marR="0" algn="l"/>
            <a:r>
              <a:rPr lang="ru-RU" smtClean="0">
                <a:latin typeface="Times New Roman" pitchFamily="18" charset="0"/>
              </a:rPr>
              <a:t>Автор-составитель:        </a:t>
            </a:r>
          </a:p>
          <a:p>
            <a:pPr marR="0" algn="l"/>
            <a:r>
              <a:rPr lang="ru-RU" smtClean="0">
                <a:latin typeface="Times New Roman" pitchFamily="18" charset="0"/>
              </a:rPr>
              <a:t>Кугаевская Ю.В. воспитатель МБДОУ  «Брусничка»</a:t>
            </a:r>
          </a:p>
          <a:p>
            <a:pPr marR="0" algn="l"/>
            <a:endParaRPr lang="ru-RU" smtClean="0">
              <a:latin typeface="Times New Roman" pitchFamily="18" charset="0"/>
            </a:endParaRPr>
          </a:p>
          <a:p>
            <a:pPr marR="0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Admin\Desktop\осень\DSC055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15888"/>
            <a:ext cx="363537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 descr="C:\Users\Admin\Desktop\осень\DSC090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3546475"/>
            <a:ext cx="3636962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" descr="C:\Users\Admin\Desktop\осень\DSC0527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3546475"/>
            <a:ext cx="363537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Прямоугольник 1"/>
          <p:cNvSpPr>
            <a:spLocks noChangeArrowheads="1"/>
          </p:cNvSpPr>
          <p:nvPr/>
        </p:nvSpPr>
        <p:spPr bwMode="auto">
          <a:xfrm>
            <a:off x="684213" y="765175"/>
            <a:ext cx="3240087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onstantia" pitchFamily="18" charset="0"/>
              </a:rPr>
              <a:t>Дары леса северного края!</a:t>
            </a:r>
          </a:p>
          <a:p>
            <a:r>
              <a:rPr lang="ru-RU" sz="2400">
                <a:latin typeface="Constantia" pitchFamily="18" charset="0"/>
              </a:rPr>
              <a:t> </a:t>
            </a:r>
          </a:p>
          <a:p>
            <a:r>
              <a:rPr lang="ru-RU" sz="2400">
                <a:latin typeface="Constantia" pitchFamily="18" charset="0"/>
              </a:rPr>
              <a:t>Грибы: волнушки, маховики и белые.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Содержимое 2"/>
          <p:cNvSpPr>
            <a:spLocks noGrp="1"/>
          </p:cNvSpPr>
          <p:nvPr>
            <p:ph idx="1"/>
          </p:nvPr>
        </p:nvSpPr>
        <p:spPr>
          <a:xfrm>
            <a:off x="457200" y="188913"/>
            <a:ext cx="3609975" cy="1368425"/>
          </a:xfrm>
        </p:spPr>
        <p:txBody>
          <a:bodyPr/>
          <a:lstStyle/>
          <a:p>
            <a:r>
              <a:rPr lang="ru-RU" smtClean="0"/>
              <a:t>Осенние ягоды: рябина  …</a:t>
            </a:r>
          </a:p>
        </p:txBody>
      </p:sp>
      <p:pic>
        <p:nvPicPr>
          <p:cNvPr id="23554" name="Picture 2" descr="C:\Users\Admin\Desktop\осень\DSC037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9050"/>
            <a:ext cx="45720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C:\Users\Admin\Desktop\осень\DSC037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68638"/>
            <a:ext cx="4572000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Содержимое 2"/>
          <p:cNvSpPr>
            <a:spLocks noGrp="1"/>
          </p:cNvSpPr>
          <p:nvPr>
            <p:ph idx="1"/>
          </p:nvPr>
        </p:nvSpPr>
        <p:spPr>
          <a:xfrm>
            <a:off x="457200" y="260350"/>
            <a:ext cx="7239000" cy="647700"/>
          </a:xfrm>
        </p:spPr>
        <p:txBody>
          <a:bodyPr/>
          <a:lstStyle/>
          <a:p>
            <a:r>
              <a:rPr lang="ru-RU" smtClean="0"/>
              <a:t>Осень в золотом наряде !!!!</a:t>
            </a:r>
          </a:p>
        </p:txBody>
      </p:sp>
      <p:pic>
        <p:nvPicPr>
          <p:cNvPr id="24578" name="Picture 2" descr="C:\Users\Admin\Desktop\осень\DSC038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700213"/>
            <a:ext cx="4114800" cy="398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2" descr="C:\Users\Admin\Desktop\осень\DSC091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1700213"/>
            <a:ext cx="4167188" cy="398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Содержимое 2"/>
          <p:cNvSpPr>
            <a:spLocks noGrp="1"/>
          </p:cNvSpPr>
          <p:nvPr>
            <p:ph idx="1"/>
          </p:nvPr>
        </p:nvSpPr>
        <p:spPr>
          <a:xfrm>
            <a:off x="457200" y="333375"/>
            <a:ext cx="7239000" cy="792163"/>
          </a:xfrm>
        </p:spPr>
        <p:txBody>
          <a:bodyPr/>
          <a:lstStyle/>
          <a:p>
            <a:r>
              <a:rPr lang="ru-RU" smtClean="0"/>
              <a:t>С какого дерева листок - назови?</a:t>
            </a:r>
          </a:p>
        </p:txBody>
      </p:sp>
      <p:pic>
        <p:nvPicPr>
          <p:cNvPr id="25602" name="Picture 2" descr="C:\Users\Admin\Desktop\i (2)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8893175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333375"/>
            <a:ext cx="7239000" cy="719138"/>
          </a:xfrm>
        </p:spPr>
        <p:txBody>
          <a:bodyPr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Осенняя красота нашего города </a:t>
            </a:r>
            <a:r>
              <a:rPr lang="ru-RU" dirty="0" err="1" smtClean="0"/>
              <a:t>Губкинского</a:t>
            </a:r>
            <a:r>
              <a:rPr lang="ru-RU" dirty="0" smtClean="0"/>
              <a:t>!!!!!</a:t>
            </a:r>
            <a:endParaRPr lang="ru-RU" dirty="0"/>
          </a:p>
        </p:txBody>
      </p:sp>
      <p:pic>
        <p:nvPicPr>
          <p:cNvPr id="26626" name="Picture 5" descr="C:\Users\Admin\Desktop\осень\DSC09164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858838"/>
            <a:ext cx="40322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2" descr="C:\Users\Admin\Desktop\осень\DSC09168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858838"/>
            <a:ext cx="3706812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2" descr="C:\Users\Admin\Desktop\осень\DSC0919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4171950"/>
            <a:ext cx="370840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2" descr="C:\Users\Admin\Desktop\осень\DSC0922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4005263"/>
            <a:ext cx="38877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b="1" i="1" smtClean="0"/>
              <a:t>Спасибо за внимание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250"/>
            <a:ext cx="8291513" cy="5761038"/>
          </a:xfrm>
        </p:spPr>
        <p:txBody>
          <a:bodyPr>
            <a:normAutofit fontScale="92500" lnSpcReduction="10000"/>
          </a:bodyPr>
          <a:lstStyle/>
          <a:p>
            <a:pPr marL="0" indent="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sz="3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Актуальность:  </a:t>
            </a:r>
            <a:r>
              <a:rPr lang="ru-RU" sz="3000" b="1" i="1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значимость </a:t>
            </a:r>
            <a:r>
              <a:rPr lang="ru-RU" sz="2800" dirty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формирования </a:t>
            </a:r>
            <a:r>
              <a:rPr lang="ru-RU" sz="2800" dirty="0" smtClean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патриотических </a:t>
            </a:r>
            <a:r>
              <a:rPr lang="ru-RU" sz="2800" dirty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чувств, чувств </a:t>
            </a:r>
            <a:r>
              <a:rPr lang="ru-RU" sz="2800" dirty="0" smtClean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любви к Родине, природе родного края продолжает оставаться важным  </a:t>
            </a:r>
            <a:r>
              <a:rPr lang="ru-RU" sz="2800" dirty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в социально-личностном развитии дошкольников.</a:t>
            </a:r>
          </a:p>
          <a:p>
            <a:pPr marL="0" indent="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b="1" i="1" dirty="0">
              <a:solidFill>
                <a:srgbClr val="FF0000"/>
              </a:solidFill>
            </a:endParaRPr>
          </a:p>
          <a:p>
            <a:pPr marL="0" indent="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</a:rPr>
              <a:t>Цель</a:t>
            </a:r>
            <a:r>
              <a:rPr lang="ru-RU" dirty="0" smtClean="0"/>
              <a:t>: познакомить детей с признаками осени.</a:t>
            </a:r>
          </a:p>
          <a:p>
            <a:pPr marL="0" indent="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b="1" i="1" dirty="0" smtClean="0">
              <a:solidFill>
                <a:srgbClr val="FF0000"/>
              </a:solidFill>
            </a:endParaRPr>
          </a:p>
          <a:p>
            <a:pPr marL="0" indent="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</a:rPr>
              <a:t>Задачи</a:t>
            </a:r>
            <a:r>
              <a:rPr lang="ru-RU" dirty="0" smtClean="0"/>
              <a:t>: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 систематизировать знания старших дошкольников о временах года 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/>
              <a:t>у</a:t>
            </a:r>
            <a:r>
              <a:rPr lang="ru-RU" dirty="0" smtClean="0"/>
              <a:t>чить видеть красоту осенней природы, желание любоваться ею;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/>
              <a:t>в</a:t>
            </a:r>
            <a:r>
              <a:rPr lang="ru-RU" dirty="0" smtClean="0"/>
              <a:t>оспитывать бережное отношение к природе 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 smtClean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C:\Users\Admin\Desktop\осень\DSC091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260350"/>
            <a:ext cx="6059488" cy="4321175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000" b="1" i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В</a:t>
            </a:r>
            <a:r>
              <a:rPr lang="ru-RU" sz="30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оздух свежий и прозрачный,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0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Пролетает желтый лист,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0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Нет жары, и запах смачный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0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Трав осенних… Ветра свист.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0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Осень, радуя прохладой,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0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Влажной поступью идет,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0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После жарких дней усладой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0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Капля влаги упадет. </a:t>
            </a:r>
            <a:endParaRPr lang="ru-RU" b="1" i="1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2"/>
          <p:cNvSpPr>
            <a:spLocks noGrp="1"/>
          </p:cNvSpPr>
          <p:nvPr>
            <p:ph idx="1"/>
          </p:nvPr>
        </p:nvSpPr>
        <p:spPr>
          <a:xfrm>
            <a:off x="457200" y="188913"/>
            <a:ext cx="7239000" cy="2232025"/>
          </a:xfrm>
        </p:spPr>
        <p:txBody>
          <a:bodyPr/>
          <a:lstStyle/>
          <a:p>
            <a:r>
              <a:rPr lang="ru-RU" smtClean="0"/>
              <a:t>Дни стали короче ,ночи длиннее.</a:t>
            </a:r>
          </a:p>
          <a:p>
            <a:r>
              <a:rPr lang="ru-RU" smtClean="0"/>
              <a:t>Происходит изменения в природе –похолодание.</a:t>
            </a:r>
          </a:p>
          <a:p>
            <a:r>
              <a:rPr lang="ru-RU" smtClean="0"/>
              <a:t>Листья меняют свой окрас .</a:t>
            </a:r>
          </a:p>
        </p:txBody>
      </p:sp>
      <p:pic>
        <p:nvPicPr>
          <p:cNvPr id="16386" name="Picture 4" descr="C:\Users\Admin\Desktop\осень\DSC091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060575"/>
            <a:ext cx="8101012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Содержимое 2"/>
          <p:cNvSpPr>
            <a:spLocks noGrp="1"/>
          </p:cNvSpPr>
          <p:nvPr>
            <p:ph idx="1"/>
          </p:nvPr>
        </p:nvSpPr>
        <p:spPr>
          <a:xfrm>
            <a:off x="457200" y="260350"/>
            <a:ext cx="8218488" cy="647700"/>
          </a:xfrm>
        </p:spPr>
        <p:txBody>
          <a:bodyPr/>
          <a:lstStyle/>
          <a:p>
            <a:r>
              <a:rPr lang="ru-RU" smtClean="0"/>
              <a:t>Рябина краснеет,  дуб становится – бронзовым.</a:t>
            </a:r>
          </a:p>
        </p:txBody>
      </p:sp>
      <p:pic>
        <p:nvPicPr>
          <p:cNvPr id="17410" name="Picture 2" descr="C:\Users\Admin\Desktop\осень\DSC091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96975"/>
            <a:ext cx="4321175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2" descr="C:\Users\Admin\Desktop\осень\DSC055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1196975"/>
            <a:ext cx="4284662" cy="490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250" y="188913"/>
            <a:ext cx="6076950" cy="576262"/>
          </a:xfrm>
        </p:spPr>
        <p:txBody>
          <a:bodyPr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Береза желтеет и становится «золотой»</a:t>
            </a:r>
            <a:endParaRPr lang="ru-RU" dirty="0"/>
          </a:p>
        </p:txBody>
      </p:sp>
      <p:pic>
        <p:nvPicPr>
          <p:cNvPr id="18434" name="Picture 3" descr="C:\Users\Admin\Desktop\осень\DSC091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196975"/>
            <a:ext cx="7991475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2"/>
          <p:cNvSpPr>
            <a:spLocks noGrp="1"/>
          </p:cNvSpPr>
          <p:nvPr>
            <p:ph idx="1"/>
          </p:nvPr>
        </p:nvSpPr>
        <p:spPr>
          <a:xfrm>
            <a:off x="468313" y="404813"/>
            <a:ext cx="7704137" cy="1008062"/>
          </a:xfrm>
        </p:spPr>
        <p:txBody>
          <a:bodyPr/>
          <a:lstStyle/>
          <a:p>
            <a:r>
              <a:rPr lang="ru-RU" smtClean="0"/>
              <a:t>Лиственница – одна из хвойных деревьев, тоже меняет свой цвет.</a:t>
            </a:r>
          </a:p>
        </p:txBody>
      </p:sp>
      <p:pic>
        <p:nvPicPr>
          <p:cNvPr id="19458" name="Picture 4" descr="C:\Users\Admin\Desktop\осень\DSC092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412875"/>
            <a:ext cx="8027987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350"/>
            <a:ext cx="7859713" cy="647700"/>
          </a:xfrm>
        </p:spPr>
        <p:txBody>
          <a:bodyPr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Осенью чаще идет дождь, с каждым днем  -  холоднее </a:t>
            </a:r>
            <a:endParaRPr lang="ru-RU" dirty="0"/>
          </a:p>
        </p:txBody>
      </p:sp>
      <p:pic>
        <p:nvPicPr>
          <p:cNvPr id="20482" name="Picture 2" descr="C:\Users\Admin\Desktop\9525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531938"/>
            <a:ext cx="4003675" cy="391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C:\Users\Admin\Desktop\i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484313"/>
            <a:ext cx="4284662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350"/>
            <a:ext cx="3178175" cy="2520950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Дары леса северного края!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     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Ягода:  брусника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и     голубика</a:t>
            </a:r>
            <a:endParaRPr lang="ru-RU" dirty="0"/>
          </a:p>
        </p:txBody>
      </p:sp>
      <p:pic>
        <p:nvPicPr>
          <p:cNvPr id="21506" name="Picture 2" descr="C:\Users\Admin\Desktop\осень\DSC014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3041650"/>
            <a:ext cx="464185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C:\Users\Admin\Desktop\света работа\ягода на печать\DSC0526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500562" cy="400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151</TotalTime>
  <Words>159</Words>
  <Application>Microsoft Office PowerPoint</Application>
  <PresentationFormat>Экран (4:3)</PresentationFormat>
  <Paragraphs>37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Constantia</vt:lpstr>
      <vt:lpstr>Arial</vt:lpstr>
      <vt:lpstr>Calibri</vt:lpstr>
      <vt:lpstr>Wingdings 2</vt:lpstr>
      <vt:lpstr>Times New Roman</vt:lpstr>
      <vt:lpstr>Поток</vt:lpstr>
      <vt:lpstr>Поток</vt:lpstr>
      <vt:lpstr>Поток</vt:lpstr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Утром мы во двор идём -   Листья сыплются дождём,   Под ногами шелестят   И летят, летят, летят...</dc:title>
  <dc:creator>Admin</dc:creator>
  <cp:lastModifiedBy>Юля</cp:lastModifiedBy>
  <cp:revision>24</cp:revision>
  <dcterms:created xsi:type="dcterms:W3CDTF">2014-09-30T16:02:36Z</dcterms:created>
  <dcterms:modified xsi:type="dcterms:W3CDTF">2017-09-14T12:50:53Z</dcterms:modified>
</cp:coreProperties>
</file>