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1" r:id="rId4"/>
    <p:sldId id="258" r:id="rId5"/>
    <p:sldId id="259" r:id="rId6"/>
    <p:sldId id="260"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53" d="100"/>
          <a:sy n="153" d="100"/>
        </p:scale>
        <p:origin x="-229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8F7DAF0A-1A5D-415A-9406-F5ECF75FB534}" type="datetimeFigureOut">
              <a:rPr lang="ru-RU" smtClean="0"/>
              <a:pPr/>
              <a:t>06.12.2021</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ACBA2531-8073-4610-AA46-BEA1515A139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F7DAF0A-1A5D-415A-9406-F5ECF75FB534}" type="datetimeFigureOut">
              <a:rPr lang="ru-RU" smtClean="0"/>
              <a:pPr/>
              <a:t>06.12.2021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CBA2531-8073-4610-AA46-BEA1515A139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F7DAF0A-1A5D-415A-9406-F5ECF75FB534}" type="datetimeFigureOut">
              <a:rPr lang="ru-RU" smtClean="0"/>
              <a:pPr/>
              <a:t>06.12.2021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CBA2531-8073-4610-AA46-BEA1515A139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F7DAF0A-1A5D-415A-9406-F5ECF75FB534}" type="datetimeFigureOut">
              <a:rPr lang="ru-RU" smtClean="0"/>
              <a:pPr/>
              <a:t>06.12.2021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CBA2531-8073-4610-AA46-BEA1515A139B}"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F7DAF0A-1A5D-415A-9406-F5ECF75FB534}" type="datetimeFigureOut">
              <a:rPr lang="ru-RU" smtClean="0"/>
              <a:pPr/>
              <a:t>06.12.2021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CBA2531-8073-4610-AA46-BEA1515A139B}"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F7DAF0A-1A5D-415A-9406-F5ECF75FB534}" type="datetimeFigureOut">
              <a:rPr lang="ru-RU" smtClean="0"/>
              <a:pPr/>
              <a:t>06.12.2021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CBA2531-8073-4610-AA46-BEA1515A139B}"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F7DAF0A-1A5D-415A-9406-F5ECF75FB534}" type="datetimeFigureOut">
              <a:rPr lang="ru-RU" smtClean="0"/>
              <a:pPr/>
              <a:t>06.12.2021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CBA2531-8073-4610-AA46-BEA1515A139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8F7DAF0A-1A5D-415A-9406-F5ECF75FB534}" type="datetimeFigureOut">
              <a:rPr lang="ru-RU" smtClean="0"/>
              <a:pPr/>
              <a:t>06.12.2021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CBA2531-8073-4610-AA46-BEA1515A139B}"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8F7DAF0A-1A5D-415A-9406-F5ECF75FB534}" type="datetimeFigureOut">
              <a:rPr lang="ru-RU" smtClean="0"/>
              <a:pPr/>
              <a:t>06.12.2021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ACBA2531-8073-4610-AA46-BEA1515A139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8F7DAF0A-1A5D-415A-9406-F5ECF75FB534}" type="datetimeFigureOut">
              <a:rPr lang="ru-RU" smtClean="0"/>
              <a:pPr/>
              <a:t>06.12.2021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CBA2531-8073-4610-AA46-BEA1515A139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8F7DAF0A-1A5D-415A-9406-F5ECF75FB534}" type="datetimeFigureOut">
              <a:rPr lang="ru-RU" smtClean="0"/>
              <a:pPr/>
              <a:t>06.12.2021</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ACBA2531-8073-4610-AA46-BEA1515A139B}"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F7DAF0A-1A5D-415A-9406-F5ECF75FB534}" type="datetimeFigureOut">
              <a:rPr lang="ru-RU" smtClean="0"/>
              <a:pPr/>
              <a:t>06.12.2021</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CBA2531-8073-4610-AA46-BEA1515A139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irenproject.ru/"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ns1.contester.online:9981" TargetMode="External"/><Relationship Id="rId2" Type="http://schemas.openxmlformats.org/officeDocument/2006/relationships/hyperlink" Target="https://irenproject.ru/files/test_demo.ex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Применение программы </a:t>
            </a:r>
            <a:r>
              <a:rPr lang="ru-RU" dirty="0" err="1" smtClean="0"/>
              <a:t>Айрен</a:t>
            </a:r>
            <a:r>
              <a:rPr lang="ru-RU" dirty="0" smtClean="0"/>
              <a:t> для дистанционного обучения</a:t>
            </a:r>
            <a:endParaRPr lang="ru-RU" dirty="0"/>
          </a:p>
        </p:txBody>
      </p:sp>
      <p:sp>
        <p:nvSpPr>
          <p:cNvPr id="3" name="Подзаголовок 2"/>
          <p:cNvSpPr>
            <a:spLocks noGrp="1"/>
          </p:cNvSpPr>
          <p:nvPr>
            <p:ph type="subTitle" idx="1"/>
          </p:nvPr>
        </p:nvSpPr>
        <p:spPr/>
        <p:txBody>
          <a:bodyPr>
            <a:normAutofit/>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pPr algn="just"/>
            <a:r>
              <a:rPr lang="ru-RU" dirty="0" err="1" smtClean="0"/>
              <a:t>Айрен</a:t>
            </a:r>
            <a:r>
              <a:rPr lang="ru-RU" dirty="0" smtClean="0"/>
              <a:t> — это бесплатная программа, позволяющая создавать тесты для проверки знаний и проводить тестирование в локальной сети, через интернет или на одиночных компьютерах.</a:t>
            </a:r>
          </a:p>
          <a:p>
            <a:pPr algn="just"/>
            <a:r>
              <a:rPr lang="ru-RU" dirty="0" smtClean="0"/>
              <a:t>Тесты могут включать в себя задания различных типов: с выбором одного или нескольких верных ответов, с вводом ответа с клавиатуры, на установление соответствия, на упорядочение и на классификацию.</a:t>
            </a:r>
            <a:endParaRPr lang="ru-RU" dirty="0"/>
          </a:p>
        </p:txBody>
      </p:sp>
      <p:sp>
        <p:nvSpPr>
          <p:cNvPr id="3" name="Заголовок 2"/>
          <p:cNvSpPr>
            <a:spLocks noGrp="1"/>
          </p:cNvSpPr>
          <p:nvPr>
            <p:ph type="title"/>
          </p:nvPr>
        </p:nvSpPr>
        <p:spPr/>
        <p:txBody>
          <a:bodyPr>
            <a:normAutofit fontScale="90000"/>
          </a:bodyPr>
          <a:lstStyle/>
          <a:p>
            <a:pPr algn="ctr"/>
            <a:r>
              <a:rPr lang="ru-RU" b="0" dirty="0" smtClean="0"/>
              <a:t>Программа тестирования знаний</a:t>
            </a:r>
            <a:endParaRPr lang="ru-RU" dirty="0"/>
          </a:p>
        </p:txBody>
      </p:sp>
      <p:pic>
        <p:nvPicPr>
          <p:cNvPr id="1027" name="Picture 3"/>
          <p:cNvPicPr>
            <a:picLocks noChangeAspect="1" noChangeArrowheads="1"/>
          </p:cNvPicPr>
          <p:nvPr/>
        </p:nvPicPr>
        <p:blipFill>
          <a:blip r:embed="rId2" cstate="print"/>
          <a:srcRect/>
          <a:stretch>
            <a:fillRect/>
          </a:stretch>
        </p:blipFill>
        <p:spPr bwMode="auto">
          <a:xfrm>
            <a:off x="4572000" y="5445224"/>
            <a:ext cx="1143000" cy="1219200"/>
          </a:xfrm>
          <a:prstGeom prst="rect">
            <a:avLst/>
          </a:prstGeom>
          <a:noFill/>
          <a:ln w="9525">
            <a:noFill/>
            <a:miter lim="800000"/>
            <a:headEnd/>
            <a:tailEnd/>
          </a:ln>
        </p:spPr>
      </p:pic>
      <p:sp>
        <p:nvSpPr>
          <p:cNvPr id="6" name="Прямоугольник 5"/>
          <p:cNvSpPr/>
          <p:nvPr/>
        </p:nvSpPr>
        <p:spPr>
          <a:xfrm>
            <a:off x="5868144" y="5733256"/>
            <a:ext cx="2731838" cy="369332"/>
          </a:xfrm>
          <a:prstGeom prst="rect">
            <a:avLst/>
          </a:prstGeom>
        </p:spPr>
        <p:txBody>
          <a:bodyPr wrap="none">
            <a:spAutoFit/>
          </a:bodyPr>
          <a:lstStyle/>
          <a:p>
            <a:r>
              <a:rPr lang="en-US" dirty="0" smtClean="0">
                <a:hlinkClick r:id="rId3"/>
              </a:rPr>
              <a:t>https://irenproject.ru/</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pPr algn="just"/>
            <a:r>
              <a:rPr lang="ru-RU" dirty="0" smtClean="0"/>
              <a:t>При сетевом тестировании преподаватель видит на своем компьютере подробные сведения об успехах каждого из учащихся. По окончании работы эти данные сохраняются в архиве, где их в дальнейшем можно просматривать и анализировать с помощью встроенных в программу средств.</a:t>
            </a:r>
          </a:p>
          <a:p>
            <a:pPr algn="just"/>
            <a:r>
              <a:rPr lang="ru-RU" dirty="0" smtClean="0"/>
              <a:t>Кроме того, предусмотрено создание тестов в виде автономных исполняемых файлов (</a:t>
            </a:r>
            <a:r>
              <a:rPr lang="ru-RU" u="sng" dirty="0" smtClean="0">
                <a:hlinkClick r:id="rId2"/>
              </a:rPr>
              <a:t>пример</a:t>
            </a:r>
            <a:r>
              <a:rPr lang="ru-RU" dirty="0" smtClean="0"/>
              <a:t>), которые можно раздать учащимся для прохождения тестирования без использования сети и без сохранения результатов. Такой режим ориентирован прежде всего на тесты, предназначенные для самопроверки. Учащемуся, чтобы приступить к тестированию, достаточно запустить полученный файл на любом компьютере с </a:t>
            </a:r>
            <a:r>
              <a:rPr lang="ru-RU" dirty="0" err="1" smtClean="0"/>
              <a:t>Windows</a:t>
            </a:r>
            <a:r>
              <a:rPr lang="ru-RU" dirty="0" smtClean="0"/>
              <a:t>, установка каких-либо программ для этого не требуется.</a:t>
            </a:r>
          </a:p>
          <a:p>
            <a:endParaRPr lang="ru-RU" dirty="0"/>
          </a:p>
        </p:txBody>
      </p:sp>
      <p:sp>
        <p:nvSpPr>
          <p:cNvPr id="3" name="Заголовок 2"/>
          <p:cNvSpPr>
            <a:spLocks noGrp="1"/>
          </p:cNvSpPr>
          <p:nvPr>
            <p:ph type="title"/>
          </p:nvPr>
        </p:nvSpPr>
        <p:spPr/>
        <p:txBody>
          <a:bodyPr>
            <a:normAutofit fontScale="90000"/>
          </a:bodyPr>
          <a:lstStyle/>
          <a:p>
            <a:r>
              <a:rPr lang="ru-RU" b="0" dirty="0" smtClean="0"/>
              <a:t>Программа тестирования знаний</a:t>
            </a:r>
            <a:endParaRPr lang="ru-RU" dirty="0"/>
          </a:p>
        </p:txBody>
      </p:sp>
      <p:sp>
        <p:nvSpPr>
          <p:cNvPr id="4" name="Прямоугольник 3"/>
          <p:cNvSpPr/>
          <p:nvPr/>
        </p:nvSpPr>
        <p:spPr>
          <a:xfrm>
            <a:off x="4283968" y="5805264"/>
            <a:ext cx="3155031" cy="369332"/>
          </a:xfrm>
          <a:prstGeom prst="rect">
            <a:avLst/>
          </a:prstGeom>
        </p:spPr>
        <p:txBody>
          <a:bodyPr wrap="none">
            <a:spAutoFit/>
          </a:bodyPr>
          <a:lstStyle/>
          <a:p>
            <a:r>
              <a:rPr lang="en-US" dirty="0" smtClean="0">
                <a:hlinkClick r:id="rId3"/>
              </a:rPr>
              <a:t>ns1.contester.online:9981</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pPr algn="just"/>
            <a:r>
              <a:rPr lang="ru-RU" dirty="0" smtClean="0"/>
              <a:t>Тесты проводятся на компьютерах, подключенных как к локальной, так и к глобальной сети. Это позволяет воспользоваться данным программным продуктом не только в рамках школьного кабинета информатики, но и в рамках дистанционной технологии образования. Для того, чтобы запустить на выполнение тест необходим лишь компьютер, подключенный к сети, и имеющий "белый" IP-адрес.</a:t>
            </a:r>
            <a:endParaRPr lang="ru-RU" dirty="0"/>
          </a:p>
        </p:txBody>
      </p:sp>
      <p:sp>
        <p:nvSpPr>
          <p:cNvPr id="3" name="Заголовок 2"/>
          <p:cNvSpPr>
            <a:spLocks noGrp="1"/>
          </p:cNvSpPr>
          <p:nvPr>
            <p:ph type="title"/>
          </p:nvPr>
        </p:nvSpPr>
        <p:spPr/>
        <p:txBody>
          <a:bodyPr>
            <a:normAutofit fontScale="90000"/>
          </a:bodyPr>
          <a:lstStyle/>
          <a:p>
            <a:r>
              <a:rPr lang="ru-RU" dirty="0" smtClean="0"/>
              <a:t>Система образовательных тестов </a:t>
            </a:r>
            <a:r>
              <a:rPr lang="ru-RU" dirty="0" err="1" smtClean="0"/>
              <a:t>Айрен</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pPr algn="just"/>
            <a:r>
              <a:rPr lang="ru-RU" dirty="0" smtClean="0"/>
              <a:t>Использование среды </a:t>
            </a:r>
            <a:r>
              <a:rPr lang="ru-RU" dirty="0" err="1" smtClean="0"/>
              <a:t>Айрен</a:t>
            </a:r>
            <a:r>
              <a:rPr lang="ru-RU" dirty="0" smtClean="0"/>
              <a:t> позволит школьникам приспособиться к реалиям единого государственного экзамена, когда работу проверяет не человек, а компьютер. Большое разнообразие типов вопросов, позволяет максимально полно проверить знания учеников, а на основании статистических методов выявить проблемные места в знаниях.</a:t>
            </a:r>
          </a:p>
          <a:p>
            <a:pPr algn="just"/>
            <a:r>
              <a:rPr lang="ru-RU" dirty="0" smtClean="0"/>
              <a:t>Высокая защищённость данных, моментальная проверка работы, возможность анализа результатов прямо по ходу выполнения теста – всё это является огромными преимуществами использования среды </a:t>
            </a:r>
            <a:r>
              <a:rPr lang="ru-RU" dirty="0" err="1" smtClean="0"/>
              <a:t>Айрен</a:t>
            </a:r>
            <a:endParaRPr lang="ru-RU" dirty="0"/>
          </a:p>
        </p:txBody>
      </p:sp>
      <p:sp>
        <p:nvSpPr>
          <p:cNvPr id="3" name="Заголовок 2"/>
          <p:cNvSpPr>
            <a:spLocks noGrp="1"/>
          </p:cNvSpPr>
          <p:nvPr>
            <p:ph type="title"/>
          </p:nvPr>
        </p:nvSpPr>
        <p:spPr/>
        <p:txBody>
          <a:bodyPr>
            <a:normAutofit fontScale="90000"/>
          </a:bodyPr>
          <a:lstStyle/>
          <a:p>
            <a:r>
              <a:rPr lang="ru-RU" dirty="0" smtClean="0"/>
              <a:t>Система образовательных тестов </a:t>
            </a:r>
            <a:r>
              <a:rPr lang="ru-RU" dirty="0" err="1" smtClean="0"/>
              <a:t>Айрен</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836712"/>
            <a:ext cx="8363272" cy="5760640"/>
          </a:xfrm>
        </p:spPr>
        <p:txBody>
          <a:bodyPr>
            <a:noAutofit/>
          </a:bodyPr>
          <a:lstStyle/>
          <a:p>
            <a:pPr algn="just"/>
            <a:r>
              <a:rPr lang="ru-RU" sz="1800" dirty="0" smtClean="0"/>
              <a:t>Применение технологий дистанционного образования позволит решить ряд проблем, стоящих, прежде всего, перед сельскими школами. Многие школы не имеют своих квалифицированных специалистов по некоторым предметам. Приглашение учителя из другой школы не представляется возможным по причине удалённости… Единственный выход – дистанционное образование. Таким образом можно организовать преподавание специалистами других школ. Работа для таких учителей лишь немногим отличается от привычной им работы, а между тем, решается вопрос с преподаванием в другой школе. </a:t>
            </a:r>
          </a:p>
          <a:p>
            <a:pPr algn="just"/>
            <a:r>
              <a:rPr lang="ru-RU" sz="1800" dirty="0" smtClean="0"/>
              <a:t>Другим фактором может быть временное отсутствие учителя, когда по каким-либо причинам, например здоровью, пребывание в стенах школы является невозможным. Посредством сети Интернет данное неудобство можно устранить.</a:t>
            </a:r>
          </a:p>
          <a:p>
            <a:pPr algn="just"/>
            <a:r>
              <a:rPr lang="ru-RU" sz="1800" dirty="0" smtClean="0"/>
              <a:t>В суровых погодных условиях пребывание учащихся в школе не всегда представляется возможным. Таким образом территориально располагающиеся в разных местах школьники, при наличии у них сети Интернет, имеют возможность удалённо присутствовать на уроке.</a:t>
            </a:r>
            <a:endParaRPr lang="ru-RU" sz="1800" dirty="0"/>
          </a:p>
        </p:txBody>
      </p:sp>
      <p:sp>
        <p:nvSpPr>
          <p:cNvPr id="3" name="Заголовок 2"/>
          <p:cNvSpPr>
            <a:spLocks noGrp="1"/>
          </p:cNvSpPr>
          <p:nvPr>
            <p:ph type="title"/>
          </p:nvPr>
        </p:nvSpPr>
        <p:spPr>
          <a:xfrm>
            <a:off x="457200" y="274638"/>
            <a:ext cx="8229600" cy="706090"/>
          </a:xfrm>
        </p:spPr>
        <p:txBody>
          <a:bodyPr>
            <a:normAutofit/>
          </a:bodyPr>
          <a:lstStyle/>
          <a:p>
            <a:r>
              <a:rPr lang="ru-RU" sz="3200" dirty="0" smtClean="0"/>
              <a:t>Зачем вообще это нужно?</a:t>
            </a:r>
            <a:endParaRPr lang="ru-RU" sz="32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250</TotalTime>
  <Words>472</Words>
  <Application>Microsoft Office PowerPoint</Application>
  <PresentationFormat>Экран (4:3)</PresentationFormat>
  <Paragraphs>18</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Открытая</vt:lpstr>
      <vt:lpstr>Применение программы Айрен для дистанционного обучения</vt:lpstr>
      <vt:lpstr>Программа тестирования знаний</vt:lpstr>
      <vt:lpstr>Программа тестирования знаний</vt:lpstr>
      <vt:lpstr>Система образовательных тестов Айрен</vt:lpstr>
      <vt:lpstr>Система образовательных тестов Айрен</vt:lpstr>
      <vt:lpstr>Зачем вообще это нужно?</vt:lpstr>
    </vt:vector>
  </TitlesOfParts>
  <Company>WolfishLair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Применение программы Айрен для дистанционного обучения</dc:title>
  <dc:creator>304-4</dc:creator>
  <cp:lastModifiedBy>304-4</cp:lastModifiedBy>
  <cp:revision>19</cp:revision>
  <dcterms:created xsi:type="dcterms:W3CDTF">2020-09-14T08:08:59Z</dcterms:created>
  <dcterms:modified xsi:type="dcterms:W3CDTF">2021-12-06T02:58:49Z</dcterms:modified>
</cp:coreProperties>
</file>