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6" r:id="rId4"/>
    <p:sldId id="269" r:id="rId5"/>
    <p:sldId id="267" r:id="rId6"/>
    <p:sldId id="258" r:id="rId7"/>
    <p:sldId id="270" r:id="rId8"/>
    <p:sldId id="268" r:id="rId9"/>
    <p:sldId id="259" r:id="rId10"/>
    <p:sldId id="265" r:id="rId11"/>
    <p:sldId id="264" r:id="rId12"/>
    <p:sldId id="271" r:id="rId13"/>
    <p:sldId id="26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B0FE"/>
    <a:srgbClr val="F7DE4B"/>
    <a:srgbClr val="FED282"/>
    <a:srgbClr val="97D0D1"/>
    <a:srgbClr val="A7BCE3"/>
    <a:srgbClr val="F5B487"/>
    <a:srgbClr val="F7DF9B"/>
    <a:srgbClr val="C4D8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80" y="37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none" spc="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ru-RU" sz="36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Первичная диагностика</a:t>
            </a:r>
            <a:endParaRPr lang="ru-RU" sz="36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none" spc="5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ТВ-21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Высокий уровень</c:v>
                </c:pt>
                <c:pt idx="1">
                  <c:v>Допустимый</c:v>
                </c:pt>
                <c:pt idx="2">
                  <c:v>Низкий</c:v>
                </c:pt>
                <c:pt idx="3">
                  <c:v>Самооценка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10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DA-4D42-A729-1FCCB8C8541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ТВ-22</c:v>
                </c:pt>
              </c:strCache>
            </c:strRef>
          </c:tx>
          <c:spPr>
            <a:solidFill>
              <a:schemeClr val="accent2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Высокий уровень</c:v>
                </c:pt>
                <c:pt idx="1">
                  <c:v>Допустимый</c:v>
                </c:pt>
                <c:pt idx="2">
                  <c:v>Низкий</c:v>
                </c:pt>
                <c:pt idx="3">
                  <c:v>Самооценка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</c:v>
                </c:pt>
                <c:pt idx="1">
                  <c:v>7</c:v>
                </c:pt>
                <c:pt idx="2">
                  <c:v>8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5DA-4D42-A729-1FCCB8C8541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25"/>
        <c:axId val="130518400"/>
        <c:axId val="154967424"/>
      </c:barChart>
      <c:catAx>
        <c:axId val="130518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4967424"/>
        <c:crosses val="autoZero"/>
        <c:auto val="1"/>
        <c:lblAlgn val="ctr"/>
        <c:lblOffset val="100"/>
        <c:noMultiLvlLbl val="0"/>
      </c:catAx>
      <c:valAx>
        <c:axId val="154967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0518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600" b="0" i="0" u="none" strike="noStrike" kern="1200" spc="0" baseline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Повторная диагностика</a:t>
            </a:r>
            <a:endParaRPr lang="ru-RU" sz="36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ТВ-21</c:v>
                </c:pt>
              </c:strCache>
            </c:strRef>
          </c:tx>
          <c:spPr>
            <a:solidFill>
              <a:schemeClr val="accent5">
                <a:shade val="76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Высокий</c:v>
                </c:pt>
                <c:pt idx="1">
                  <c:v>Допустимый</c:v>
                </c:pt>
                <c:pt idx="2">
                  <c:v>Низкий</c:v>
                </c:pt>
                <c:pt idx="3">
                  <c:v>Самооценка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</c:v>
                </c:pt>
                <c:pt idx="1">
                  <c:v>6</c:v>
                </c:pt>
                <c:pt idx="2">
                  <c:v>6</c:v>
                </c:pt>
                <c:pt idx="3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C2C-42AC-8584-DBF4DFA30EC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ТВ-22</c:v>
                </c:pt>
              </c:strCache>
            </c:strRef>
          </c:tx>
          <c:spPr>
            <a:solidFill>
              <a:schemeClr val="accent5">
                <a:tint val="77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Высокий</c:v>
                </c:pt>
                <c:pt idx="1">
                  <c:v>Допустимый</c:v>
                </c:pt>
                <c:pt idx="2">
                  <c:v>Низкий</c:v>
                </c:pt>
                <c:pt idx="3">
                  <c:v>Самооценка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10</c:v>
                </c:pt>
                <c:pt idx="1">
                  <c:v>7</c:v>
                </c:pt>
                <c:pt idx="2">
                  <c:v>3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C2C-42AC-8584-DBF4DFA30E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6600064"/>
        <c:axId val="166952320"/>
      </c:barChart>
      <c:catAx>
        <c:axId val="166600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6952320"/>
        <c:crosses val="autoZero"/>
        <c:auto val="1"/>
        <c:lblAlgn val="ctr"/>
        <c:lblOffset val="100"/>
        <c:noMultiLvlLbl val="0"/>
      </c:catAx>
      <c:valAx>
        <c:axId val="166952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6600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8E4AAE-EDC8-4BCD-B778-1283A37FF8C7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8F146A-E826-442E-B527-AB5FDE2E2C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551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880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AF572B-1776-4C62-ABA6-11249F8DEE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1274" y="495894"/>
            <a:ext cx="7805821" cy="2387600"/>
          </a:xfrm>
        </p:spPr>
        <p:txBody>
          <a:bodyPr anchor="b"/>
          <a:lstStyle>
            <a:lvl1pPr algn="ctr">
              <a:defRPr sz="6000"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39A5479-32F7-40D5-AEAA-86AD2F2CF3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58548" y="2531662"/>
            <a:ext cx="5633452" cy="4345805"/>
          </a:xfrm>
          <a:prstGeom prst="rect">
            <a:avLst/>
          </a:prstGeom>
        </p:spPr>
      </p:pic>
      <p:sp>
        <p:nvSpPr>
          <p:cNvPr id="9" name="Блок-схема: подготовка 8">
            <a:extLst>
              <a:ext uri="{FF2B5EF4-FFF2-40B4-BE49-F238E27FC236}">
                <a16:creationId xmlns:a16="http://schemas.microsoft.com/office/drawing/2014/main" id="{E3C34BD0-1739-4B50-B134-8638CC270C9A}"/>
              </a:ext>
            </a:extLst>
          </p:cNvPr>
          <p:cNvSpPr/>
          <p:nvPr userDrawn="1"/>
        </p:nvSpPr>
        <p:spPr>
          <a:xfrm rot="2913810">
            <a:off x="-527302" y="4390960"/>
            <a:ext cx="4256654" cy="3746927"/>
          </a:xfrm>
          <a:custGeom>
            <a:avLst/>
            <a:gdLst>
              <a:gd name="connsiteX0" fmla="*/ 0 w 10000"/>
              <a:gd name="connsiteY0" fmla="*/ 5000 h 10000"/>
              <a:gd name="connsiteX1" fmla="*/ 2000 w 10000"/>
              <a:gd name="connsiteY1" fmla="*/ 0 h 10000"/>
              <a:gd name="connsiteX2" fmla="*/ 8000 w 10000"/>
              <a:gd name="connsiteY2" fmla="*/ 0 h 10000"/>
              <a:gd name="connsiteX3" fmla="*/ 10000 w 10000"/>
              <a:gd name="connsiteY3" fmla="*/ 5000 h 10000"/>
              <a:gd name="connsiteX4" fmla="*/ 8000 w 10000"/>
              <a:gd name="connsiteY4" fmla="*/ 10000 h 10000"/>
              <a:gd name="connsiteX5" fmla="*/ 2000 w 10000"/>
              <a:gd name="connsiteY5" fmla="*/ 10000 h 10000"/>
              <a:gd name="connsiteX6" fmla="*/ 0 w 10000"/>
              <a:gd name="connsiteY6" fmla="*/ 5000 h 10000"/>
              <a:gd name="connsiteX0" fmla="*/ 0 w 10000"/>
              <a:gd name="connsiteY0" fmla="*/ 5624 h 10624"/>
              <a:gd name="connsiteX1" fmla="*/ 2000 w 10000"/>
              <a:gd name="connsiteY1" fmla="*/ 624 h 10624"/>
              <a:gd name="connsiteX2" fmla="*/ 8000 w 10000"/>
              <a:gd name="connsiteY2" fmla="*/ 624 h 10624"/>
              <a:gd name="connsiteX3" fmla="*/ 10000 w 10000"/>
              <a:gd name="connsiteY3" fmla="*/ 5624 h 10624"/>
              <a:gd name="connsiteX4" fmla="*/ 8000 w 10000"/>
              <a:gd name="connsiteY4" fmla="*/ 10624 h 10624"/>
              <a:gd name="connsiteX5" fmla="*/ 2000 w 10000"/>
              <a:gd name="connsiteY5" fmla="*/ 10624 h 10624"/>
              <a:gd name="connsiteX6" fmla="*/ 0 w 10000"/>
              <a:gd name="connsiteY6" fmla="*/ 5624 h 10624"/>
              <a:gd name="connsiteX0" fmla="*/ 0 w 10000"/>
              <a:gd name="connsiteY0" fmla="*/ 5624 h 10624"/>
              <a:gd name="connsiteX1" fmla="*/ 2000 w 10000"/>
              <a:gd name="connsiteY1" fmla="*/ 624 h 10624"/>
              <a:gd name="connsiteX2" fmla="*/ 8000 w 10000"/>
              <a:gd name="connsiteY2" fmla="*/ 624 h 10624"/>
              <a:gd name="connsiteX3" fmla="*/ 10000 w 10000"/>
              <a:gd name="connsiteY3" fmla="*/ 5624 h 10624"/>
              <a:gd name="connsiteX4" fmla="*/ 8000 w 10000"/>
              <a:gd name="connsiteY4" fmla="*/ 10624 h 10624"/>
              <a:gd name="connsiteX5" fmla="*/ 2000 w 10000"/>
              <a:gd name="connsiteY5" fmla="*/ 10624 h 10624"/>
              <a:gd name="connsiteX6" fmla="*/ 0 w 10000"/>
              <a:gd name="connsiteY6" fmla="*/ 5624 h 10624"/>
              <a:gd name="connsiteX0" fmla="*/ 0 w 10000"/>
              <a:gd name="connsiteY0" fmla="*/ 5624 h 11248"/>
              <a:gd name="connsiteX1" fmla="*/ 2000 w 10000"/>
              <a:gd name="connsiteY1" fmla="*/ 624 h 11248"/>
              <a:gd name="connsiteX2" fmla="*/ 8000 w 10000"/>
              <a:gd name="connsiteY2" fmla="*/ 624 h 11248"/>
              <a:gd name="connsiteX3" fmla="*/ 10000 w 10000"/>
              <a:gd name="connsiteY3" fmla="*/ 5624 h 11248"/>
              <a:gd name="connsiteX4" fmla="*/ 8000 w 10000"/>
              <a:gd name="connsiteY4" fmla="*/ 10624 h 11248"/>
              <a:gd name="connsiteX5" fmla="*/ 2000 w 10000"/>
              <a:gd name="connsiteY5" fmla="*/ 10624 h 11248"/>
              <a:gd name="connsiteX6" fmla="*/ 0 w 10000"/>
              <a:gd name="connsiteY6" fmla="*/ 5624 h 11248"/>
              <a:gd name="connsiteX0" fmla="*/ 0 w 10000"/>
              <a:gd name="connsiteY0" fmla="*/ 5624 h 11248"/>
              <a:gd name="connsiteX1" fmla="*/ 2000 w 10000"/>
              <a:gd name="connsiteY1" fmla="*/ 624 h 11248"/>
              <a:gd name="connsiteX2" fmla="*/ 8000 w 10000"/>
              <a:gd name="connsiteY2" fmla="*/ 624 h 11248"/>
              <a:gd name="connsiteX3" fmla="*/ 10000 w 10000"/>
              <a:gd name="connsiteY3" fmla="*/ 5624 h 11248"/>
              <a:gd name="connsiteX4" fmla="*/ 8000 w 10000"/>
              <a:gd name="connsiteY4" fmla="*/ 10624 h 11248"/>
              <a:gd name="connsiteX5" fmla="*/ 2000 w 10000"/>
              <a:gd name="connsiteY5" fmla="*/ 10624 h 11248"/>
              <a:gd name="connsiteX6" fmla="*/ 0 w 10000"/>
              <a:gd name="connsiteY6" fmla="*/ 5624 h 11248"/>
              <a:gd name="connsiteX0" fmla="*/ 0 w 10177"/>
              <a:gd name="connsiteY0" fmla="*/ 5624 h 11248"/>
              <a:gd name="connsiteX1" fmla="*/ 2000 w 10177"/>
              <a:gd name="connsiteY1" fmla="*/ 624 h 11248"/>
              <a:gd name="connsiteX2" fmla="*/ 8000 w 10177"/>
              <a:gd name="connsiteY2" fmla="*/ 624 h 11248"/>
              <a:gd name="connsiteX3" fmla="*/ 10000 w 10177"/>
              <a:gd name="connsiteY3" fmla="*/ 5624 h 11248"/>
              <a:gd name="connsiteX4" fmla="*/ 8000 w 10177"/>
              <a:gd name="connsiteY4" fmla="*/ 10624 h 11248"/>
              <a:gd name="connsiteX5" fmla="*/ 2000 w 10177"/>
              <a:gd name="connsiteY5" fmla="*/ 10624 h 11248"/>
              <a:gd name="connsiteX6" fmla="*/ 0 w 10177"/>
              <a:gd name="connsiteY6" fmla="*/ 5624 h 11248"/>
              <a:gd name="connsiteX0" fmla="*/ 0 w 10177"/>
              <a:gd name="connsiteY0" fmla="*/ 5962 h 11586"/>
              <a:gd name="connsiteX1" fmla="*/ 2000 w 10177"/>
              <a:gd name="connsiteY1" fmla="*/ 962 h 11586"/>
              <a:gd name="connsiteX2" fmla="*/ 8000 w 10177"/>
              <a:gd name="connsiteY2" fmla="*/ 962 h 11586"/>
              <a:gd name="connsiteX3" fmla="*/ 10000 w 10177"/>
              <a:gd name="connsiteY3" fmla="*/ 5962 h 11586"/>
              <a:gd name="connsiteX4" fmla="*/ 8000 w 10177"/>
              <a:gd name="connsiteY4" fmla="*/ 10962 h 11586"/>
              <a:gd name="connsiteX5" fmla="*/ 2000 w 10177"/>
              <a:gd name="connsiteY5" fmla="*/ 10962 h 11586"/>
              <a:gd name="connsiteX6" fmla="*/ 0 w 10177"/>
              <a:gd name="connsiteY6" fmla="*/ 5962 h 11586"/>
              <a:gd name="connsiteX0" fmla="*/ 0 w 10177"/>
              <a:gd name="connsiteY0" fmla="*/ 6106 h 11730"/>
              <a:gd name="connsiteX1" fmla="*/ 2000 w 10177"/>
              <a:gd name="connsiteY1" fmla="*/ 1106 h 11730"/>
              <a:gd name="connsiteX2" fmla="*/ 8000 w 10177"/>
              <a:gd name="connsiteY2" fmla="*/ 1106 h 11730"/>
              <a:gd name="connsiteX3" fmla="*/ 10000 w 10177"/>
              <a:gd name="connsiteY3" fmla="*/ 6106 h 11730"/>
              <a:gd name="connsiteX4" fmla="*/ 8000 w 10177"/>
              <a:gd name="connsiteY4" fmla="*/ 11106 h 11730"/>
              <a:gd name="connsiteX5" fmla="*/ 2000 w 10177"/>
              <a:gd name="connsiteY5" fmla="*/ 11106 h 11730"/>
              <a:gd name="connsiteX6" fmla="*/ 0 w 10177"/>
              <a:gd name="connsiteY6" fmla="*/ 6106 h 11730"/>
              <a:gd name="connsiteX0" fmla="*/ 0 w 13283"/>
              <a:gd name="connsiteY0" fmla="*/ 5461 h 11278"/>
              <a:gd name="connsiteX1" fmla="*/ 2000 w 13283"/>
              <a:gd name="connsiteY1" fmla="*/ 461 h 11278"/>
              <a:gd name="connsiteX2" fmla="*/ 8000 w 13283"/>
              <a:gd name="connsiteY2" fmla="*/ 461 h 11278"/>
              <a:gd name="connsiteX3" fmla="*/ 13209 w 13283"/>
              <a:gd name="connsiteY3" fmla="*/ 2549 h 11278"/>
              <a:gd name="connsiteX4" fmla="*/ 8000 w 13283"/>
              <a:gd name="connsiteY4" fmla="*/ 10461 h 11278"/>
              <a:gd name="connsiteX5" fmla="*/ 2000 w 13283"/>
              <a:gd name="connsiteY5" fmla="*/ 10461 h 11278"/>
              <a:gd name="connsiteX6" fmla="*/ 0 w 13283"/>
              <a:gd name="connsiteY6" fmla="*/ 5461 h 11278"/>
              <a:gd name="connsiteX0" fmla="*/ 1 w 13284"/>
              <a:gd name="connsiteY0" fmla="*/ 5030 h 10847"/>
              <a:gd name="connsiteX1" fmla="*/ 1780 w 13284"/>
              <a:gd name="connsiteY1" fmla="*/ 1181 h 10847"/>
              <a:gd name="connsiteX2" fmla="*/ 8001 w 13284"/>
              <a:gd name="connsiteY2" fmla="*/ 30 h 10847"/>
              <a:gd name="connsiteX3" fmla="*/ 13210 w 13284"/>
              <a:gd name="connsiteY3" fmla="*/ 2118 h 10847"/>
              <a:gd name="connsiteX4" fmla="*/ 8001 w 13284"/>
              <a:gd name="connsiteY4" fmla="*/ 10030 h 10847"/>
              <a:gd name="connsiteX5" fmla="*/ 2001 w 13284"/>
              <a:gd name="connsiteY5" fmla="*/ 10030 h 10847"/>
              <a:gd name="connsiteX6" fmla="*/ 1 w 13284"/>
              <a:gd name="connsiteY6" fmla="*/ 5030 h 10847"/>
              <a:gd name="connsiteX0" fmla="*/ 1 w 13216"/>
              <a:gd name="connsiteY0" fmla="*/ 5030 h 10033"/>
              <a:gd name="connsiteX1" fmla="*/ 1780 w 13216"/>
              <a:gd name="connsiteY1" fmla="*/ 1181 h 10033"/>
              <a:gd name="connsiteX2" fmla="*/ 8001 w 13216"/>
              <a:gd name="connsiteY2" fmla="*/ 30 h 10033"/>
              <a:gd name="connsiteX3" fmla="*/ 13210 w 13216"/>
              <a:gd name="connsiteY3" fmla="*/ 2118 h 10033"/>
              <a:gd name="connsiteX4" fmla="*/ 6960 w 13216"/>
              <a:gd name="connsiteY4" fmla="*/ 5720 h 10033"/>
              <a:gd name="connsiteX5" fmla="*/ 2001 w 13216"/>
              <a:gd name="connsiteY5" fmla="*/ 10030 h 10033"/>
              <a:gd name="connsiteX6" fmla="*/ 1 w 13216"/>
              <a:gd name="connsiteY6" fmla="*/ 5030 h 10033"/>
              <a:gd name="connsiteX0" fmla="*/ 1 w 9384"/>
              <a:gd name="connsiteY0" fmla="*/ 5009 h 10012"/>
              <a:gd name="connsiteX1" fmla="*/ 1780 w 9384"/>
              <a:gd name="connsiteY1" fmla="*/ 1160 h 10012"/>
              <a:gd name="connsiteX2" fmla="*/ 8001 w 9384"/>
              <a:gd name="connsiteY2" fmla="*/ 9 h 10012"/>
              <a:gd name="connsiteX3" fmla="*/ 9336 w 9384"/>
              <a:gd name="connsiteY3" fmla="*/ 1591 h 10012"/>
              <a:gd name="connsiteX4" fmla="*/ 6960 w 9384"/>
              <a:gd name="connsiteY4" fmla="*/ 5699 h 10012"/>
              <a:gd name="connsiteX5" fmla="*/ 2001 w 9384"/>
              <a:gd name="connsiteY5" fmla="*/ 10009 h 10012"/>
              <a:gd name="connsiteX6" fmla="*/ 1 w 9384"/>
              <a:gd name="connsiteY6" fmla="*/ 5009 h 10012"/>
              <a:gd name="connsiteX0" fmla="*/ 2 w 10071"/>
              <a:gd name="connsiteY0" fmla="*/ 5003 h 10106"/>
              <a:gd name="connsiteX1" fmla="*/ 1898 w 10071"/>
              <a:gd name="connsiteY1" fmla="*/ 1159 h 10106"/>
              <a:gd name="connsiteX2" fmla="*/ 8527 w 10071"/>
              <a:gd name="connsiteY2" fmla="*/ 9 h 10106"/>
              <a:gd name="connsiteX3" fmla="*/ 9950 w 10071"/>
              <a:gd name="connsiteY3" fmla="*/ 1589 h 10106"/>
              <a:gd name="connsiteX4" fmla="*/ 6352 w 10071"/>
              <a:gd name="connsiteY4" fmla="*/ 7894 h 10106"/>
              <a:gd name="connsiteX5" fmla="*/ 2133 w 10071"/>
              <a:gd name="connsiteY5" fmla="*/ 9997 h 10106"/>
              <a:gd name="connsiteX6" fmla="*/ 2 w 10071"/>
              <a:gd name="connsiteY6" fmla="*/ 5003 h 10106"/>
              <a:gd name="connsiteX0" fmla="*/ 52 w 10086"/>
              <a:gd name="connsiteY0" fmla="*/ 5542 h 10645"/>
              <a:gd name="connsiteX1" fmla="*/ 4241 w 10086"/>
              <a:gd name="connsiteY1" fmla="*/ 395 h 10645"/>
              <a:gd name="connsiteX2" fmla="*/ 8577 w 10086"/>
              <a:gd name="connsiteY2" fmla="*/ 548 h 10645"/>
              <a:gd name="connsiteX3" fmla="*/ 10000 w 10086"/>
              <a:gd name="connsiteY3" fmla="*/ 2128 h 10645"/>
              <a:gd name="connsiteX4" fmla="*/ 6402 w 10086"/>
              <a:gd name="connsiteY4" fmla="*/ 8433 h 10645"/>
              <a:gd name="connsiteX5" fmla="*/ 2183 w 10086"/>
              <a:gd name="connsiteY5" fmla="*/ 10536 h 10645"/>
              <a:gd name="connsiteX6" fmla="*/ 52 w 10086"/>
              <a:gd name="connsiteY6" fmla="*/ 5542 h 10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86" h="10645">
                <a:moveTo>
                  <a:pt x="52" y="5542"/>
                </a:moveTo>
                <a:cubicBezTo>
                  <a:pt x="395" y="3852"/>
                  <a:pt x="2820" y="1227"/>
                  <a:pt x="4241" y="395"/>
                </a:cubicBezTo>
                <a:cubicBezTo>
                  <a:pt x="5661" y="-437"/>
                  <a:pt x="7617" y="259"/>
                  <a:pt x="8577" y="548"/>
                </a:cubicBezTo>
                <a:cubicBezTo>
                  <a:pt x="9537" y="837"/>
                  <a:pt x="10362" y="814"/>
                  <a:pt x="10000" y="2128"/>
                </a:cubicBezTo>
                <a:cubicBezTo>
                  <a:pt x="9638" y="3442"/>
                  <a:pt x="7704" y="7032"/>
                  <a:pt x="6402" y="8433"/>
                </a:cubicBezTo>
                <a:cubicBezTo>
                  <a:pt x="5100" y="9834"/>
                  <a:pt x="3241" y="11018"/>
                  <a:pt x="2183" y="10536"/>
                </a:cubicBezTo>
                <a:cubicBezTo>
                  <a:pt x="1125" y="10054"/>
                  <a:pt x="-291" y="7232"/>
                  <a:pt x="52" y="5542"/>
                </a:cubicBezTo>
                <a:close/>
              </a:path>
            </a:pathLst>
          </a:custGeom>
          <a:solidFill>
            <a:srgbClr val="C4D8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подготовка 8">
            <a:extLst>
              <a:ext uri="{FF2B5EF4-FFF2-40B4-BE49-F238E27FC236}">
                <a16:creationId xmlns:a16="http://schemas.microsoft.com/office/drawing/2014/main" id="{236813F1-B720-46AD-9B75-B1051773447F}"/>
              </a:ext>
            </a:extLst>
          </p:cNvPr>
          <p:cNvSpPr/>
          <p:nvPr userDrawn="1"/>
        </p:nvSpPr>
        <p:spPr>
          <a:xfrm rot="2913810">
            <a:off x="124171" y="-771090"/>
            <a:ext cx="2171177" cy="2533966"/>
          </a:xfrm>
          <a:custGeom>
            <a:avLst/>
            <a:gdLst>
              <a:gd name="connsiteX0" fmla="*/ 0 w 10000"/>
              <a:gd name="connsiteY0" fmla="*/ 5000 h 10000"/>
              <a:gd name="connsiteX1" fmla="*/ 2000 w 10000"/>
              <a:gd name="connsiteY1" fmla="*/ 0 h 10000"/>
              <a:gd name="connsiteX2" fmla="*/ 8000 w 10000"/>
              <a:gd name="connsiteY2" fmla="*/ 0 h 10000"/>
              <a:gd name="connsiteX3" fmla="*/ 10000 w 10000"/>
              <a:gd name="connsiteY3" fmla="*/ 5000 h 10000"/>
              <a:gd name="connsiteX4" fmla="*/ 8000 w 10000"/>
              <a:gd name="connsiteY4" fmla="*/ 10000 h 10000"/>
              <a:gd name="connsiteX5" fmla="*/ 2000 w 10000"/>
              <a:gd name="connsiteY5" fmla="*/ 10000 h 10000"/>
              <a:gd name="connsiteX6" fmla="*/ 0 w 10000"/>
              <a:gd name="connsiteY6" fmla="*/ 5000 h 10000"/>
              <a:gd name="connsiteX0" fmla="*/ 0 w 10000"/>
              <a:gd name="connsiteY0" fmla="*/ 5624 h 10624"/>
              <a:gd name="connsiteX1" fmla="*/ 2000 w 10000"/>
              <a:gd name="connsiteY1" fmla="*/ 624 h 10624"/>
              <a:gd name="connsiteX2" fmla="*/ 8000 w 10000"/>
              <a:gd name="connsiteY2" fmla="*/ 624 h 10624"/>
              <a:gd name="connsiteX3" fmla="*/ 10000 w 10000"/>
              <a:gd name="connsiteY3" fmla="*/ 5624 h 10624"/>
              <a:gd name="connsiteX4" fmla="*/ 8000 w 10000"/>
              <a:gd name="connsiteY4" fmla="*/ 10624 h 10624"/>
              <a:gd name="connsiteX5" fmla="*/ 2000 w 10000"/>
              <a:gd name="connsiteY5" fmla="*/ 10624 h 10624"/>
              <a:gd name="connsiteX6" fmla="*/ 0 w 10000"/>
              <a:gd name="connsiteY6" fmla="*/ 5624 h 10624"/>
              <a:gd name="connsiteX0" fmla="*/ 0 w 10000"/>
              <a:gd name="connsiteY0" fmla="*/ 5624 h 10624"/>
              <a:gd name="connsiteX1" fmla="*/ 2000 w 10000"/>
              <a:gd name="connsiteY1" fmla="*/ 624 h 10624"/>
              <a:gd name="connsiteX2" fmla="*/ 8000 w 10000"/>
              <a:gd name="connsiteY2" fmla="*/ 624 h 10624"/>
              <a:gd name="connsiteX3" fmla="*/ 10000 w 10000"/>
              <a:gd name="connsiteY3" fmla="*/ 5624 h 10624"/>
              <a:gd name="connsiteX4" fmla="*/ 8000 w 10000"/>
              <a:gd name="connsiteY4" fmla="*/ 10624 h 10624"/>
              <a:gd name="connsiteX5" fmla="*/ 2000 w 10000"/>
              <a:gd name="connsiteY5" fmla="*/ 10624 h 10624"/>
              <a:gd name="connsiteX6" fmla="*/ 0 w 10000"/>
              <a:gd name="connsiteY6" fmla="*/ 5624 h 10624"/>
              <a:gd name="connsiteX0" fmla="*/ 0 w 10000"/>
              <a:gd name="connsiteY0" fmla="*/ 5624 h 11248"/>
              <a:gd name="connsiteX1" fmla="*/ 2000 w 10000"/>
              <a:gd name="connsiteY1" fmla="*/ 624 h 11248"/>
              <a:gd name="connsiteX2" fmla="*/ 8000 w 10000"/>
              <a:gd name="connsiteY2" fmla="*/ 624 h 11248"/>
              <a:gd name="connsiteX3" fmla="*/ 10000 w 10000"/>
              <a:gd name="connsiteY3" fmla="*/ 5624 h 11248"/>
              <a:gd name="connsiteX4" fmla="*/ 8000 w 10000"/>
              <a:gd name="connsiteY4" fmla="*/ 10624 h 11248"/>
              <a:gd name="connsiteX5" fmla="*/ 2000 w 10000"/>
              <a:gd name="connsiteY5" fmla="*/ 10624 h 11248"/>
              <a:gd name="connsiteX6" fmla="*/ 0 w 10000"/>
              <a:gd name="connsiteY6" fmla="*/ 5624 h 11248"/>
              <a:gd name="connsiteX0" fmla="*/ 0 w 10000"/>
              <a:gd name="connsiteY0" fmla="*/ 5624 h 11248"/>
              <a:gd name="connsiteX1" fmla="*/ 2000 w 10000"/>
              <a:gd name="connsiteY1" fmla="*/ 624 h 11248"/>
              <a:gd name="connsiteX2" fmla="*/ 8000 w 10000"/>
              <a:gd name="connsiteY2" fmla="*/ 624 h 11248"/>
              <a:gd name="connsiteX3" fmla="*/ 10000 w 10000"/>
              <a:gd name="connsiteY3" fmla="*/ 5624 h 11248"/>
              <a:gd name="connsiteX4" fmla="*/ 8000 w 10000"/>
              <a:gd name="connsiteY4" fmla="*/ 10624 h 11248"/>
              <a:gd name="connsiteX5" fmla="*/ 2000 w 10000"/>
              <a:gd name="connsiteY5" fmla="*/ 10624 h 11248"/>
              <a:gd name="connsiteX6" fmla="*/ 0 w 10000"/>
              <a:gd name="connsiteY6" fmla="*/ 5624 h 11248"/>
              <a:gd name="connsiteX0" fmla="*/ 0 w 10177"/>
              <a:gd name="connsiteY0" fmla="*/ 5624 h 11248"/>
              <a:gd name="connsiteX1" fmla="*/ 2000 w 10177"/>
              <a:gd name="connsiteY1" fmla="*/ 624 h 11248"/>
              <a:gd name="connsiteX2" fmla="*/ 8000 w 10177"/>
              <a:gd name="connsiteY2" fmla="*/ 624 h 11248"/>
              <a:gd name="connsiteX3" fmla="*/ 10000 w 10177"/>
              <a:gd name="connsiteY3" fmla="*/ 5624 h 11248"/>
              <a:gd name="connsiteX4" fmla="*/ 8000 w 10177"/>
              <a:gd name="connsiteY4" fmla="*/ 10624 h 11248"/>
              <a:gd name="connsiteX5" fmla="*/ 2000 w 10177"/>
              <a:gd name="connsiteY5" fmla="*/ 10624 h 11248"/>
              <a:gd name="connsiteX6" fmla="*/ 0 w 10177"/>
              <a:gd name="connsiteY6" fmla="*/ 5624 h 11248"/>
              <a:gd name="connsiteX0" fmla="*/ 0 w 10177"/>
              <a:gd name="connsiteY0" fmla="*/ 5962 h 11586"/>
              <a:gd name="connsiteX1" fmla="*/ 2000 w 10177"/>
              <a:gd name="connsiteY1" fmla="*/ 962 h 11586"/>
              <a:gd name="connsiteX2" fmla="*/ 8000 w 10177"/>
              <a:gd name="connsiteY2" fmla="*/ 962 h 11586"/>
              <a:gd name="connsiteX3" fmla="*/ 10000 w 10177"/>
              <a:gd name="connsiteY3" fmla="*/ 5962 h 11586"/>
              <a:gd name="connsiteX4" fmla="*/ 8000 w 10177"/>
              <a:gd name="connsiteY4" fmla="*/ 10962 h 11586"/>
              <a:gd name="connsiteX5" fmla="*/ 2000 w 10177"/>
              <a:gd name="connsiteY5" fmla="*/ 10962 h 11586"/>
              <a:gd name="connsiteX6" fmla="*/ 0 w 10177"/>
              <a:gd name="connsiteY6" fmla="*/ 5962 h 11586"/>
              <a:gd name="connsiteX0" fmla="*/ 0 w 10177"/>
              <a:gd name="connsiteY0" fmla="*/ 6106 h 11730"/>
              <a:gd name="connsiteX1" fmla="*/ 2000 w 10177"/>
              <a:gd name="connsiteY1" fmla="*/ 1106 h 11730"/>
              <a:gd name="connsiteX2" fmla="*/ 8000 w 10177"/>
              <a:gd name="connsiteY2" fmla="*/ 1106 h 11730"/>
              <a:gd name="connsiteX3" fmla="*/ 10000 w 10177"/>
              <a:gd name="connsiteY3" fmla="*/ 6106 h 11730"/>
              <a:gd name="connsiteX4" fmla="*/ 8000 w 10177"/>
              <a:gd name="connsiteY4" fmla="*/ 11106 h 11730"/>
              <a:gd name="connsiteX5" fmla="*/ 2000 w 10177"/>
              <a:gd name="connsiteY5" fmla="*/ 11106 h 11730"/>
              <a:gd name="connsiteX6" fmla="*/ 0 w 10177"/>
              <a:gd name="connsiteY6" fmla="*/ 6106 h 11730"/>
              <a:gd name="connsiteX0" fmla="*/ 0 w 13283"/>
              <a:gd name="connsiteY0" fmla="*/ 5461 h 11278"/>
              <a:gd name="connsiteX1" fmla="*/ 2000 w 13283"/>
              <a:gd name="connsiteY1" fmla="*/ 461 h 11278"/>
              <a:gd name="connsiteX2" fmla="*/ 8000 w 13283"/>
              <a:gd name="connsiteY2" fmla="*/ 461 h 11278"/>
              <a:gd name="connsiteX3" fmla="*/ 13209 w 13283"/>
              <a:gd name="connsiteY3" fmla="*/ 2549 h 11278"/>
              <a:gd name="connsiteX4" fmla="*/ 8000 w 13283"/>
              <a:gd name="connsiteY4" fmla="*/ 10461 h 11278"/>
              <a:gd name="connsiteX5" fmla="*/ 2000 w 13283"/>
              <a:gd name="connsiteY5" fmla="*/ 10461 h 11278"/>
              <a:gd name="connsiteX6" fmla="*/ 0 w 13283"/>
              <a:gd name="connsiteY6" fmla="*/ 5461 h 11278"/>
              <a:gd name="connsiteX0" fmla="*/ 1 w 13284"/>
              <a:gd name="connsiteY0" fmla="*/ 5030 h 10847"/>
              <a:gd name="connsiteX1" fmla="*/ 1780 w 13284"/>
              <a:gd name="connsiteY1" fmla="*/ 1181 h 10847"/>
              <a:gd name="connsiteX2" fmla="*/ 8001 w 13284"/>
              <a:gd name="connsiteY2" fmla="*/ 30 h 10847"/>
              <a:gd name="connsiteX3" fmla="*/ 13210 w 13284"/>
              <a:gd name="connsiteY3" fmla="*/ 2118 h 10847"/>
              <a:gd name="connsiteX4" fmla="*/ 8001 w 13284"/>
              <a:gd name="connsiteY4" fmla="*/ 10030 h 10847"/>
              <a:gd name="connsiteX5" fmla="*/ 2001 w 13284"/>
              <a:gd name="connsiteY5" fmla="*/ 10030 h 10847"/>
              <a:gd name="connsiteX6" fmla="*/ 1 w 13284"/>
              <a:gd name="connsiteY6" fmla="*/ 5030 h 10847"/>
              <a:gd name="connsiteX0" fmla="*/ 1 w 13216"/>
              <a:gd name="connsiteY0" fmla="*/ 5030 h 10033"/>
              <a:gd name="connsiteX1" fmla="*/ 1780 w 13216"/>
              <a:gd name="connsiteY1" fmla="*/ 1181 h 10033"/>
              <a:gd name="connsiteX2" fmla="*/ 8001 w 13216"/>
              <a:gd name="connsiteY2" fmla="*/ 30 h 10033"/>
              <a:gd name="connsiteX3" fmla="*/ 13210 w 13216"/>
              <a:gd name="connsiteY3" fmla="*/ 2118 h 10033"/>
              <a:gd name="connsiteX4" fmla="*/ 6960 w 13216"/>
              <a:gd name="connsiteY4" fmla="*/ 5720 h 10033"/>
              <a:gd name="connsiteX5" fmla="*/ 2001 w 13216"/>
              <a:gd name="connsiteY5" fmla="*/ 10030 h 10033"/>
              <a:gd name="connsiteX6" fmla="*/ 1 w 13216"/>
              <a:gd name="connsiteY6" fmla="*/ 5030 h 10033"/>
              <a:gd name="connsiteX0" fmla="*/ 1 w 9384"/>
              <a:gd name="connsiteY0" fmla="*/ 5009 h 10012"/>
              <a:gd name="connsiteX1" fmla="*/ 1780 w 9384"/>
              <a:gd name="connsiteY1" fmla="*/ 1160 h 10012"/>
              <a:gd name="connsiteX2" fmla="*/ 8001 w 9384"/>
              <a:gd name="connsiteY2" fmla="*/ 9 h 10012"/>
              <a:gd name="connsiteX3" fmla="*/ 9336 w 9384"/>
              <a:gd name="connsiteY3" fmla="*/ 1591 h 10012"/>
              <a:gd name="connsiteX4" fmla="*/ 6960 w 9384"/>
              <a:gd name="connsiteY4" fmla="*/ 5699 h 10012"/>
              <a:gd name="connsiteX5" fmla="*/ 2001 w 9384"/>
              <a:gd name="connsiteY5" fmla="*/ 10009 h 10012"/>
              <a:gd name="connsiteX6" fmla="*/ 1 w 9384"/>
              <a:gd name="connsiteY6" fmla="*/ 5009 h 10012"/>
              <a:gd name="connsiteX0" fmla="*/ 2 w 10071"/>
              <a:gd name="connsiteY0" fmla="*/ 5003 h 10106"/>
              <a:gd name="connsiteX1" fmla="*/ 1898 w 10071"/>
              <a:gd name="connsiteY1" fmla="*/ 1159 h 10106"/>
              <a:gd name="connsiteX2" fmla="*/ 8527 w 10071"/>
              <a:gd name="connsiteY2" fmla="*/ 9 h 10106"/>
              <a:gd name="connsiteX3" fmla="*/ 9950 w 10071"/>
              <a:gd name="connsiteY3" fmla="*/ 1589 h 10106"/>
              <a:gd name="connsiteX4" fmla="*/ 6352 w 10071"/>
              <a:gd name="connsiteY4" fmla="*/ 7894 h 10106"/>
              <a:gd name="connsiteX5" fmla="*/ 2133 w 10071"/>
              <a:gd name="connsiteY5" fmla="*/ 9997 h 10106"/>
              <a:gd name="connsiteX6" fmla="*/ 2 w 10071"/>
              <a:gd name="connsiteY6" fmla="*/ 5003 h 10106"/>
              <a:gd name="connsiteX0" fmla="*/ 52 w 10086"/>
              <a:gd name="connsiteY0" fmla="*/ 5542 h 10645"/>
              <a:gd name="connsiteX1" fmla="*/ 4241 w 10086"/>
              <a:gd name="connsiteY1" fmla="*/ 395 h 10645"/>
              <a:gd name="connsiteX2" fmla="*/ 8577 w 10086"/>
              <a:gd name="connsiteY2" fmla="*/ 548 h 10645"/>
              <a:gd name="connsiteX3" fmla="*/ 10000 w 10086"/>
              <a:gd name="connsiteY3" fmla="*/ 2128 h 10645"/>
              <a:gd name="connsiteX4" fmla="*/ 6402 w 10086"/>
              <a:gd name="connsiteY4" fmla="*/ 8433 h 10645"/>
              <a:gd name="connsiteX5" fmla="*/ 2183 w 10086"/>
              <a:gd name="connsiteY5" fmla="*/ 10536 h 10645"/>
              <a:gd name="connsiteX6" fmla="*/ 52 w 10086"/>
              <a:gd name="connsiteY6" fmla="*/ 5542 h 10645"/>
              <a:gd name="connsiteX0" fmla="*/ 52 w 8994"/>
              <a:gd name="connsiteY0" fmla="*/ 5623 h 10710"/>
              <a:gd name="connsiteX1" fmla="*/ 4241 w 8994"/>
              <a:gd name="connsiteY1" fmla="*/ 476 h 10710"/>
              <a:gd name="connsiteX2" fmla="*/ 8577 w 8994"/>
              <a:gd name="connsiteY2" fmla="*/ 629 h 10710"/>
              <a:gd name="connsiteX3" fmla="*/ 8577 w 8994"/>
              <a:gd name="connsiteY3" fmla="*/ 4037 h 10710"/>
              <a:gd name="connsiteX4" fmla="*/ 6402 w 8994"/>
              <a:gd name="connsiteY4" fmla="*/ 8514 h 10710"/>
              <a:gd name="connsiteX5" fmla="*/ 2183 w 8994"/>
              <a:gd name="connsiteY5" fmla="*/ 10617 h 10710"/>
              <a:gd name="connsiteX6" fmla="*/ 52 w 8994"/>
              <a:gd name="connsiteY6" fmla="*/ 5623 h 10710"/>
              <a:gd name="connsiteX0" fmla="*/ 58 w 9593"/>
              <a:gd name="connsiteY0" fmla="*/ 5243 h 9993"/>
              <a:gd name="connsiteX1" fmla="*/ 4715 w 9593"/>
              <a:gd name="connsiteY1" fmla="*/ 437 h 9993"/>
              <a:gd name="connsiteX2" fmla="*/ 8488 w 9593"/>
              <a:gd name="connsiteY2" fmla="*/ 600 h 9993"/>
              <a:gd name="connsiteX3" fmla="*/ 9536 w 9593"/>
              <a:gd name="connsiteY3" fmla="*/ 3762 h 9993"/>
              <a:gd name="connsiteX4" fmla="*/ 7118 w 9593"/>
              <a:gd name="connsiteY4" fmla="*/ 7943 h 9993"/>
              <a:gd name="connsiteX5" fmla="*/ 2427 w 9593"/>
              <a:gd name="connsiteY5" fmla="*/ 9906 h 9993"/>
              <a:gd name="connsiteX6" fmla="*/ 58 w 9593"/>
              <a:gd name="connsiteY6" fmla="*/ 5243 h 9993"/>
              <a:gd name="connsiteX0" fmla="*/ 99 w 10039"/>
              <a:gd name="connsiteY0" fmla="*/ 5247 h 11325"/>
              <a:gd name="connsiteX1" fmla="*/ 4954 w 10039"/>
              <a:gd name="connsiteY1" fmla="*/ 437 h 11325"/>
              <a:gd name="connsiteX2" fmla="*/ 8887 w 10039"/>
              <a:gd name="connsiteY2" fmla="*/ 600 h 11325"/>
              <a:gd name="connsiteX3" fmla="*/ 9980 w 10039"/>
              <a:gd name="connsiteY3" fmla="*/ 3765 h 11325"/>
              <a:gd name="connsiteX4" fmla="*/ 7459 w 10039"/>
              <a:gd name="connsiteY4" fmla="*/ 7949 h 11325"/>
              <a:gd name="connsiteX5" fmla="*/ 2134 w 10039"/>
              <a:gd name="connsiteY5" fmla="*/ 11272 h 11325"/>
              <a:gd name="connsiteX6" fmla="*/ 99 w 10039"/>
              <a:gd name="connsiteY6" fmla="*/ 5247 h 1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39" h="11325">
                <a:moveTo>
                  <a:pt x="99" y="5247"/>
                </a:moveTo>
                <a:cubicBezTo>
                  <a:pt x="569" y="3441"/>
                  <a:pt x="3489" y="1212"/>
                  <a:pt x="4954" y="437"/>
                </a:cubicBezTo>
                <a:cubicBezTo>
                  <a:pt x="6419" y="-337"/>
                  <a:pt x="8049" y="47"/>
                  <a:pt x="8887" y="600"/>
                </a:cubicBezTo>
                <a:cubicBezTo>
                  <a:pt x="9725" y="1155"/>
                  <a:pt x="10217" y="2540"/>
                  <a:pt x="9980" y="3765"/>
                </a:cubicBezTo>
                <a:cubicBezTo>
                  <a:pt x="9742" y="4989"/>
                  <a:pt x="8767" y="6698"/>
                  <a:pt x="7459" y="7949"/>
                </a:cubicBezTo>
                <a:cubicBezTo>
                  <a:pt x="6151" y="9200"/>
                  <a:pt x="3361" y="11722"/>
                  <a:pt x="2134" y="11272"/>
                </a:cubicBezTo>
                <a:cubicBezTo>
                  <a:pt x="908" y="10822"/>
                  <a:pt x="-371" y="7053"/>
                  <a:pt x="99" y="5247"/>
                </a:cubicBezTo>
                <a:close/>
              </a:path>
            </a:pathLst>
          </a:custGeom>
          <a:solidFill>
            <a:srgbClr val="C4D8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41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B82FE4-32C6-4F9A-A230-D5D65B90A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3C670A2-7899-49D4-9F67-0EDBA803D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6F94-6A76-4546-AB4E-8591D96FEACB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D9A588C-A8E1-4E2D-BA65-82D6C5E99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68F747C-8840-4300-B4A0-F9000DE9F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C5A66-5B41-48C7-9F9E-806A7D2587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56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5618C-67AC-4E53-B57E-463193B84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93BAF7-0882-4463-B233-5A8B52593B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B4B30EB-BEC5-4F8D-8508-276675531C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C870581-0A58-4EA4-96A0-1107B6F75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6F94-6A76-4546-AB4E-8591D96FEACB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018C6F3-CB0A-45C1-899D-64B3D5BC6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D67379B-76C9-4B87-AF63-7A2BA6D63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C5A66-5B41-48C7-9F9E-806A7D2587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01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9CFF00-224A-4E89-88F7-48731CC35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622DE6D-4696-4FC2-8BE9-0ECDAC086E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A7E5505-8404-4DC0-B245-5924C64F5F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15546A1-DAF6-4219-82D9-72CE8DF62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6F94-6A76-4546-AB4E-8591D96FEACB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2B1E86D-CC23-4496-9046-E6DFD7781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81CE338-46D3-4F0E-8307-C8E839EF5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C5A66-5B41-48C7-9F9E-806A7D2587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671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A84133-19A6-41AC-98EA-1E9A49FCD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CBF3CEA-05A3-41C7-B7B9-F6F09F9273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B3CB37-107D-45E7-9627-EAD42509C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6F94-6A76-4546-AB4E-8591D96FEACB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52E880-2D88-4C29-927A-491D1C445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C551D2-6D8A-4577-B662-B97B4D444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C5A66-5B41-48C7-9F9E-806A7D2587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6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4059608-F023-4347-BE89-BA872A106A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D876AFF-6ACF-43A8-A68E-F3A58C5609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926CE7-850E-49BC-90B4-8F92719EA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6F94-6A76-4546-AB4E-8591D96FEACB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7AC25D-C3FA-4ED3-B5DE-77FAF7159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3C37F5C-3A15-48EC-943C-B1D0C8677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C5A66-5B41-48C7-9F9E-806A7D2587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00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628139-48B5-494F-8CCD-700C8E4A1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DFE504-D25C-4EF1-83E2-717ACC15AD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Блок-схема: подготовка 8">
            <a:extLst>
              <a:ext uri="{FF2B5EF4-FFF2-40B4-BE49-F238E27FC236}">
                <a16:creationId xmlns:a16="http://schemas.microsoft.com/office/drawing/2014/main" id="{F9A0267F-C1EC-4886-81F1-F1B366ABF0E6}"/>
              </a:ext>
            </a:extLst>
          </p:cNvPr>
          <p:cNvSpPr/>
          <p:nvPr userDrawn="1"/>
        </p:nvSpPr>
        <p:spPr>
          <a:xfrm rot="2913810">
            <a:off x="8732202" y="-979937"/>
            <a:ext cx="4256654" cy="3746927"/>
          </a:xfrm>
          <a:custGeom>
            <a:avLst/>
            <a:gdLst>
              <a:gd name="connsiteX0" fmla="*/ 0 w 10000"/>
              <a:gd name="connsiteY0" fmla="*/ 5000 h 10000"/>
              <a:gd name="connsiteX1" fmla="*/ 2000 w 10000"/>
              <a:gd name="connsiteY1" fmla="*/ 0 h 10000"/>
              <a:gd name="connsiteX2" fmla="*/ 8000 w 10000"/>
              <a:gd name="connsiteY2" fmla="*/ 0 h 10000"/>
              <a:gd name="connsiteX3" fmla="*/ 10000 w 10000"/>
              <a:gd name="connsiteY3" fmla="*/ 5000 h 10000"/>
              <a:gd name="connsiteX4" fmla="*/ 8000 w 10000"/>
              <a:gd name="connsiteY4" fmla="*/ 10000 h 10000"/>
              <a:gd name="connsiteX5" fmla="*/ 2000 w 10000"/>
              <a:gd name="connsiteY5" fmla="*/ 10000 h 10000"/>
              <a:gd name="connsiteX6" fmla="*/ 0 w 10000"/>
              <a:gd name="connsiteY6" fmla="*/ 5000 h 10000"/>
              <a:gd name="connsiteX0" fmla="*/ 0 w 10000"/>
              <a:gd name="connsiteY0" fmla="*/ 5624 h 10624"/>
              <a:gd name="connsiteX1" fmla="*/ 2000 w 10000"/>
              <a:gd name="connsiteY1" fmla="*/ 624 h 10624"/>
              <a:gd name="connsiteX2" fmla="*/ 8000 w 10000"/>
              <a:gd name="connsiteY2" fmla="*/ 624 h 10624"/>
              <a:gd name="connsiteX3" fmla="*/ 10000 w 10000"/>
              <a:gd name="connsiteY3" fmla="*/ 5624 h 10624"/>
              <a:gd name="connsiteX4" fmla="*/ 8000 w 10000"/>
              <a:gd name="connsiteY4" fmla="*/ 10624 h 10624"/>
              <a:gd name="connsiteX5" fmla="*/ 2000 w 10000"/>
              <a:gd name="connsiteY5" fmla="*/ 10624 h 10624"/>
              <a:gd name="connsiteX6" fmla="*/ 0 w 10000"/>
              <a:gd name="connsiteY6" fmla="*/ 5624 h 10624"/>
              <a:gd name="connsiteX0" fmla="*/ 0 w 10000"/>
              <a:gd name="connsiteY0" fmla="*/ 5624 h 10624"/>
              <a:gd name="connsiteX1" fmla="*/ 2000 w 10000"/>
              <a:gd name="connsiteY1" fmla="*/ 624 h 10624"/>
              <a:gd name="connsiteX2" fmla="*/ 8000 w 10000"/>
              <a:gd name="connsiteY2" fmla="*/ 624 h 10624"/>
              <a:gd name="connsiteX3" fmla="*/ 10000 w 10000"/>
              <a:gd name="connsiteY3" fmla="*/ 5624 h 10624"/>
              <a:gd name="connsiteX4" fmla="*/ 8000 w 10000"/>
              <a:gd name="connsiteY4" fmla="*/ 10624 h 10624"/>
              <a:gd name="connsiteX5" fmla="*/ 2000 w 10000"/>
              <a:gd name="connsiteY5" fmla="*/ 10624 h 10624"/>
              <a:gd name="connsiteX6" fmla="*/ 0 w 10000"/>
              <a:gd name="connsiteY6" fmla="*/ 5624 h 10624"/>
              <a:gd name="connsiteX0" fmla="*/ 0 w 10000"/>
              <a:gd name="connsiteY0" fmla="*/ 5624 h 11248"/>
              <a:gd name="connsiteX1" fmla="*/ 2000 w 10000"/>
              <a:gd name="connsiteY1" fmla="*/ 624 h 11248"/>
              <a:gd name="connsiteX2" fmla="*/ 8000 w 10000"/>
              <a:gd name="connsiteY2" fmla="*/ 624 h 11248"/>
              <a:gd name="connsiteX3" fmla="*/ 10000 w 10000"/>
              <a:gd name="connsiteY3" fmla="*/ 5624 h 11248"/>
              <a:gd name="connsiteX4" fmla="*/ 8000 w 10000"/>
              <a:gd name="connsiteY4" fmla="*/ 10624 h 11248"/>
              <a:gd name="connsiteX5" fmla="*/ 2000 w 10000"/>
              <a:gd name="connsiteY5" fmla="*/ 10624 h 11248"/>
              <a:gd name="connsiteX6" fmla="*/ 0 w 10000"/>
              <a:gd name="connsiteY6" fmla="*/ 5624 h 11248"/>
              <a:gd name="connsiteX0" fmla="*/ 0 w 10000"/>
              <a:gd name="connsiteY0" fmla="*/ 5624 h 11248"/>
              <a:gd name="connsiteX1" fmla="*/ 2000 w 10000"/>
              <a:gd name="connsiteY1" fmla="*/ 624 h 11248"/>
              <a:gd name="connsiteX2" fmla="*/ 8000 w 10000"/>
              <a:gd name="connsiteY2" fmla="*/ 624 h 11248"/>
              <a:gd name="connsiteX3" fmla="*/ 10000 w 10000"/>
              <a:gd name="connsiteY3" fmla="*/ 5624 h 11248"/>
              <a:gd name="connsiteX4" fmla="*/ 8000 w 10000"/>
              <a:gd name="connsiteY4" fmla="*/ 10624 h 11248"/>
              <a:gd name="connsiteX5" fmla="*/ 2000 w 10000"/>
              <a:gd name="connsiteY5" fmla="*/ 10624 h 11248"/>
              <a:gd name="connsiteX6" fmla="*/ 0 w 10000"/>
              <a:gd name="connsiteY6" fmla="*/ 5624 h 11248"/>
              <a:gd name="connsiteX0" fmla="*/ 0 w 10177"/>
              <a:gd name="connsiteY0" fmla="*/ 5624 h 11248"/>
              <a:gd name="connsiteX1" fmla="*/ 2000 w 10177"/>
              <a:gd name="connsiteY1" fmla="*/ 624 h 11248"/>
              <a:gd name="connsiteX2" fmla="*/ 8000 w 10177"/>
              <a:gd name="connsiteY2" fmla="*/ 624 h 11248"/>
              <a:gd name="connsiteX3" fmla="*/ 10000 w 10177"/>
              <a:gd name="connsiteY3" fmla="*/ 5624 h 11248"/>
              <a:gd name="connsiteX4" fmla="*/ 8000 w 10177"/>
              <a:gd name="connsiteY4" fmla="*/ 10624 h 11248"/>
              <a:gd name="connsiteX5" fmla="*/ 2000 w 10177"/>
              <a:gd name="connsiteY5" fmla="*/ 10624 h 11248"/>
              <a:gd name="connsiteX6" fmla="*/ 0 w 10177"/>
              <a:gd name="connsiteY6" fmla="*/ 5624 h 11248"/>
              <a:gd name="connsiteX0" fmla="*/ 0 w 10177"/>
              <a:gd name="connsiteY0" fmla="*/ 5962 h 11586"/>
              <a:gd name="connsiteX1" fmla="*/ 2000 w 10177"/>
              <a:gd name="connsiteY1" fmla="*/ 962 h 11586"/>
              <a:gd name="connsiteX2" fmla="*/ 8000 w 10177"/>
              <a:gd name="connsiteY2" fmla="*/ 962 h 11586"/>
              <a:gd name="connsiteX3" fmla="*/ 10000 w 10177"/>
              <a:gd name="connsiteY3" fmla="*/ 5962 h 11586"/>
              <a:gd name="connsiteX4" fmla="*/ 8000 w 10177"/>
              <a:gd name="connsiteY4" fmla="*/ 10962 h 11586"/>
              <a:gd name="connsiteX5" fmla="*/ 2000 w 10177"/>
              <a:gd name="connsiteY5" fmla="*/ 10962 h 11586"/>
              <a:gd name="connsiteX6" fmla="*/ 0 w 10177"/>
              <a:gd name="connsiteY6" fmla="*/ 5962 h 11586"/>
              <a:gd name="connsiteX0" fmla="*/ 0 w 10177"/>
              <a:gd name="connsiteY0" fmla="*/ 6106 h 11730"/>
              <a:gd name="connsiteX1" fmla="*/ 2000 w 10177"/>
              <a:gd name="connsiteY1" fmla="*/ 1106 h 11730"/>
              <a:gd name="connsiteX2" fmla="*/ 8000 w 10177"/>
              <a:gd name="connsiteY2" fmla="*/ 1106 h 11730"/>
              <a:gd name="connsiteX3" fmla="*/ 10000 w 10177"/>
              <a:gd name="connsiteY3" fmla="*/ 6106 h 11730"/>
              <a:gd name="connsiteX4" fmla="*/ 8000 w 10177"/>
              <a:gd name="connsiteY4" fmla="*/ 11106 h 11730"/>
              <a:gd name="connsiteX5" fmla="*/ 2000 w 10177"/>
              <a:gd name="connsiteY5" fmla="*/ 11106 h 11730"/>
              <a:gd name="connsiteX6" fmla="*/ 0 w 10177"/>
              <a:gd name="connsiteY6" fmla="*/ 6106 h 11730"/>
              <a:gd name="connsiteX0" fmla="*/ 0 w 13283"/>
              <a:gd name="connsiteY0" fmla="*/ 5461 h 11278"/>
              <a:gd name="connsiteX1" fmla="*/ 2000 w 13283"/>
              <a:gd name="connsiteY1" fmla="*/ 461 h 11278"/>
              <a:gd name="connsiteX2" fmla="*/ 8000 w 13283"/>
              <a:gd name="connsiteY2" fmla="*/ 461 h 11278"/>
              <a:gd name="connsiteX3" fmla="*/ 13209 w 13283"/>
              <a:gd name="connsiteY3" fmla="*/ 2549 h 11278"/>
              <a:gd name="connsiteX4" fmla="*/ 8000 w 13283"/>
              <a:gd name="connsiteY4" fmla="*/ 10461 h 11278"/>
              <a:gd name="connsiteX5" fmla="*/ 2000 w 13283"/>
              <a:gd name="connsiteY5" fmla="*/ 10461 h 11278"/>
              <a:gd name="connsiteX6" fmla="*/ 0 w 13283"/>
              <a:gd name="connsiteY6" fmla="*/ 5461 h 11278"/>
              <a:gd name="connsiteX0" fmla="*/ 1 w 13284"/>
              <a:gd name="connsiteY0" fmla="*/ 5030 h 10847"/>
              <a:gd name="connsiteX1" fmla="*/ 1780 w 13284"/>
              <a:gd name="connsiteY1" fmla="*/ 1181 h 10847"/>
              <a:gd name="connsiteX2" fmla="*/ 8001 w 13284"/>
              <a:gd name="connsiteY2" fmla="*/ 30 h 10847"/>
              <a:gd name="connsiteX3" fmla="*/ 13210 w 13284"/>
              <a:gd name="connsiteY3" fmla="*/ 2118 h 10847"/>
              <a:gd name="connsiteX4" fmla="*/ 8001 w 13284"/>
              <a:gd name="connsiteY4" fmla="*/ 10030 h 10847"/>
              <a:gd name="connsiteX5" fmla="*/ 2001 w 13284"/>
              <a:gd name="connsiteY5" fmla="*/ 10030 h 10847"/>
              <a:gd name="connsiteX6" fmla="*/ 1 w 13284"/>
              <a:gd name="connsiteY6" fmla="*/ 5030 h 10847"/>
              <a:gd name="connsiteX0" fmla="*/ 1 w 13216"/>
              <a:gd name="connsiteY0" fmla="*/ 5030 h 10033"/>
              <a:gd name="connsiteX1" fmla="*/ 1780 w 13216"/>
              <a:gd name="connsiteY1" fmla="*/ 1181 h 10033"/>
              <a:gd name="connsiteX2" fmla="*/ 8001 w 13216"/>
              <a:gd name="connsiteY2" fmla="*/ 30 h 10033"/>
              <a:gd name="connsiteX3" fmla="*/ 13210 w 13216"/>
              <a:gd name="connsiteY3" fmla="*/ 2118 h 10033"/>
              <a:gd name="connsiteX4" fmla="*/ 6960 w 13216"/>
              <a:gd name="connsiteY4" fmla="*/ 5720 h 10033"/>
              <a:gd name="connsiteX5" fmla="*/ 2001 w 13216"/>
              <a:gd name="connsiteY5" fmla="*/ 10030 h 10033"/>
              <a:gd name="connsiteX6" fmla="*/ 1 w 13216"/>
              <a:gd name="connsiteY6" fmla="*/ 5030 h 10033"/>
              <a:gd name="connsiteX0" fmla="*/ 1 w 9384"/>
              <a:gd name="connsiteY0" fmla="*/ 5009 h 10012"/>
              <a:gd name="connsiteX1" fmla="*/ 1780 w 9384"/>
              <a:gd name="connsiteY1" fmla="*/ 1160 h 10012"/>
              <a:gd name="connsiteX2" fmla="*/ 8001 w 9384"/>
              <a:gd name="connsiteY2" fmla="*/ 9 h 10012"/>
              <a:gd name="connsiteX3" fmla="*/ 9336 w 9384"/>
              <a:gd name="connsiteY3" fmla="*/ 1591 h 10012"/>
              <a:gd name="connsiteX4" fmla="*/ 6960 w 9384"/>
              <a:gd name="connsiteY4" fmla="*/ 5699 h 10012"/>
              <a:gd name="connsiteX5" fmla="*/ 2001 w 9384"/>
              <a:gd name="connsiteY5" fmla="*/ 10009 h 10012"/>
              <a:gd name="connsiteX6" fmla="*/ 1 w 9384"/>
              <a:gd name="connsiteY6" fmla="*/ 5009 h 10012"/>
              <a:gd name="connsiteX0" fmla="*/ 2 w 10071"/>
              <a:gd name="connsiteY0" fmla="*/ 5003 h 10106"/>
              <a:gd name="connsiteX1" fmla="*/ 1898 w 10071"/>
              <a:gd name="connsiteY1" fmla="*/ 1159 h 10106"/>
              <a:gd name="connsiteX2" fmla="*/ 8527 w 10071"/>
              <a:gd name="connsiteY2" fmla="*/ 9 h 10106"/>
              <a:gd name="connsiteX3" fmla="*/ 9950 w 10071"/>
              <a:gd name="connsiteY3" fmla="*/ 1589 h 10106"/>
              <a:gd name="connsiteX4" fmla="*/ 6352 w 10071"/>
              <a:gd name="connsiteY4" fmla="*/ 7894 h 10106"/>
              <a:gd name="connsiteX5" fmla="*/ 2133 w 10071"/>
              <a:gd name="connsiteY5" fmla="*/ 9997 h 10106"/>
              <a:gd name="connsiteX6" fmla="*/ 2 w 10071"/>
              <a:gd name="connsiteY6" fmla="*/ 5003 h 10106"/>
              <a:gd name="connsiteX0" fmla="*/ 52 w 10086"/>
              <a:gd name="connsiteY0" fmla="*/ 5542 h 10645"/>
              <a:gd name="connsiteX1" fmla="*/ 4241 w 10086"/>
              <a:gd name="connsiteY1" fmla="*/ 395 h 10645"/>
              <a:gd name="connsiteX2" fmla="*/ 8577 w 10086"/>
              <a:gd name="connsiteY2" fmla="*/ 548 h 10645"/>
              <a:gd name="connsiteX3" fmla="*/ 10000 w 10086"/>
              <a:gd name="connsiteY3" fmla="*/ 2128 h 10645"/>
              <a:gd name="connsiteX4" fmla="*/ 6402 w 10086"/>
              <a:gd name="connsiteY4" fmla="*/ 8433 h 10645"/>
              <a:gd name="connsiteX5" fmla="*/ 2183 w 10086"/>
              <a:gd name="connsiteY5" fmla="*/ 10536 h 10645"/>
              <a:gd name="connsiteX6" fmla="*/ 52 w 10086"/>
              <a:gd name="connsiteY6" fmla="*/ 5542 h 10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86" h="10645">
                <a:moveTo>
                  <a:pt x="52" y="5542"/>
                </a:moveTo>
                <a:cubicBezTo>
                  <a:pt x="395" y="3852"/>
                  <a:pt x="2820" y="1227"/>
                  <a:pt x="4241" y="395"/>
                </a:cubicBezTo>
                <a:cubicBezTo>
                  <a:pt x="5661" y="-437"/>
                  <a:pt x="7617" y="259"/>
                  <a:pt x="8577" y="548"/>
                </a:cubicBezTo>
                <a:cubicBezTo>
                  <a:pt x="9537" y="837"/>
                  <a:pt x="10362" y="814"/>
                  <a:pt x="10000" y="2128"/>
                </a:cubicBezTo>
                <a:cubicBezTo>
                  <a:pt x="9638" y="3442"/>
                  <a:pt x="7704" y="7032"/>
                  <a:pt x="6402" y="8433"/>
                </a:cubicBezTo>
                <a:cubicBezTo>
                  <a:pt x="5100" y="9834"/>
                  <a:pt x="3241" y="11018"/>
                  <a:pt x="2183" y="10536"/>
                </a:cubicBezTo>
                <a:cubicBezTo>
                  <a:pt x="1125" y="10054"/>
                  <a:pt x="-291" y="7232"/>
                  <a:pt x="52" y="5542"/>
                </a:cubicBezTo>
                <a:close/>
              </a:path>
            </a:pathLst>
          </a:custGeom>
          <a:solidFill>
            <a:srgbClr val="C4D8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одготовка 8">
            <a:extLst>
              <a:ext uri="{FF2B5EF4-FFF2-40B4-BE49-F238E27FC236}">
                <a16:creationId xmlns:a16="http://schemas.microsoft.com/office/drawing/2014/main" id="{66D259D0-2C82-4856-BA4F-64F4DDF012A3}"/>
              </a:ext>
            </a:extLst>
          </p:cNvPr>
          <p:cNvSpPr/>
          <p:nvPr userDrawn="1"/>
        </p:nvSpPr>
        <p:spPr>
          <a:xfrm rot="2913810">
            <a:off x="-414448" y="4390823"/>
            <a:ext cx="4195111" cy="4158183"/>
          </a:xfrm>
          <a:custGeom>
            <a:avLst/>
            <a:gdLst>
              <a:gd name="connsiteX0" fmla="*/ 0 w 10000"/>
              <a:gd name="connsiteY0" fmla="*/ 5000 h 10000"/>
              <a:gd name="connsiteX1" fmla="*/ 2000 w 10000"/>
              <a:gd name="connsiteY1" fmla="*/ 0 h 10000"/>
              <a:gd name="connsiteX2" fmla="*/ 8000 w 10000"/>
              <a:gd name="connsiteY2" fmla="*/ 0 h 10000"/>
              <a:gd name="connsiteX3" fmla="*/ 10000 w 10000"/>
              <a:gd name="connsiteY3" fmla="*/ 5000 h 10000"/>
              <a:gd name="connsiteX4" fmla="*/ 8000 w 10000"/>
              <a:gd name="connsiteY4" fmla="*/ 10000 h 10000"/>
              <a:gd name="connsiteX5" fmla="*/ 2000 w 10000"/>
              <a:gd name="connsiteY5" fmla="*/ 10000 h 10000"/>
              <a:gd name="connsiteX6" fmla="*/ 0 w 10000"/>
              <a:gd name="connsiteY6" fmla="*/ 5000 h 10000"/>
              <a:gd name="connsiteX0" fmla="*/ 0 w 10000"/>
              <a:gd name="connsiteY0" fmla="*/ 5624 h 10624"/>
              <a:gd name="connsiteX1" fmla="*/ 2000 w 10000"/>
              <a:gd name="connsiteY1" fmla="*/ 624 h 10624"/>
              <a:gd name="connsiteX2" fmla="*/ 8000 w 10000"/>
              <a:gd name="connsiteY2" fmla="*/ 624 h 10624"/>
              <a:gd name="connsiteX3" fmla="*/ 10000 w 10000"/>
              <a:gd name="connsiteY3" fmla="*/ 5624 h 10624"/>
              <a:gd name="connsiteX4" fmla="*/ 8000 w 10000"/>
              <a:gd name="connsiteY4" fmla="*/ 10624 h 10624"/>
              <a:gd name="connsiteX5" fmla="*/ 2000 w 10000"/>
              <a:gd name="connsiteY5" fmla="*/ 10624 h 10624"/>
              <a:gd name="connsiteX6" fmla="*/ 0 w 10000"/>
              <a:gd name="connsiteY6" fmla="*/ 5624 h 10624"/>
              <a:gd name="connsiteX0" fmla="*/ 0 w 10000"/>
              <a:gd name="connsiteY0" fmla="*/ 5624 h 10624"/>
              <a:gd name="connsiteX1" fmla="*/ 2000 w 10000"/>
              <a:gd name="connsiteY1" fmla="*/ 624 h 10624"/>
              <a:gd name="connsiteX2" fmla="*/ 8000 w 10000"/>
              <a:gd name="connsiteY2" fmla="*/ 624 h 10624"/>
              <a:gd name="connsiteX3" fmla="*/ 10000 w 10000"/>
              <a:gd name="connsiteY3" fmla="*/ 5624 h 10624"/>
              <a:gd name="connsiteX4" fmla="*/ 8000 w 10000"/>
              <a:gd name="connsiteY4" fmla="*/ 10624 h 10624"/>
              <a:gd name="connsiteX5" fmla="*/ 2000 w 10000"/>
              <a:gd name="connsiteY5" fmla="*/ 10624 h 10624"/>
              <a:gd name="connsiteX6" fmla="*/ 0 w 10000"/>
              <a:gd name="connsiteY6" fmla="*/ 5624 h 10624"/>
              <a:gd name="connsiteX0" fmla="*/ 0 w 10000"/>
              <a:gd name="connsiteY0" fmla="*/ 5624 h 11248"/>
              <a:gd name="connsiteX1" fmla="*/ 2000 w 10000"/>
              <a:gd name="connsiteY1" fmla="*/ 624 h 11248"/>
              <a:gd name="connsiteX2" fmla="*/ 8000 w 10000"/>
              <a:gd name="connsiteY2" fmla="*/ 624 h 11248"/>
              <a:gd name="connsiteX3" fmla="*/ 10000 w 10000"/>
              <a:gd name="connsiteY3" fmla="*/ 5624 h 11248"/>
              <a:gd name="connsiteX4" fmla="*/ 8000 w 10000"/>
              <a:gd name="connsiteY4" fmla="*/ 10624 h 11248"/>
              <a:gd name="connsiteX5" fmla="*/ 2000 w 10000"/>
              <a:gd name="connsiteY5" fmla="*/ 10624 h 11248"/>
              <a:gd name="connsiteX6" fmla="*/ 0 w 10000"/>
              <a:gd name="connsiteY6" fmla="*/ 5624 h 11248"/>
              <a:gd name="connsiteX0" fmla="*/ 0 w 10000"/>
              <a:gd name="connsiteY0" fmla="*/ 5624 h 11248"/>
              <a:gd name="connsiteX1" fmla="*/ 2000 w 10000"/>
              <a:gd name="connsiteY1" fmla="*/ 624 h 11248"/>
              <a:gd name="connsiteX2" fmla="*/ 8000 w 10000"/>
              <a:gd name="connsiteY2" fmla="*/ 624 h 11248"/>
              <a:gd name="connsiteX3" fmla="*/ 10000 w 10000"/>
              <a:gd name="connsiteY3" fmla="*/ 5624 h 11248"/>
              <a:gd name="connsiteX4" fmla="*/ 8000 w 10000"/>
              <a:gd name="connsiteY4" fmla="*/ 10624 h 11248"/>
              <a:gd name="connsiteX5" fmla="*/ 2000 w 10000"/>
              <a:gd name="connsiteY5" fmla="*/ 10624 h 11248"/>
              <a:gd name="connsiteX6" fmla="*/ 0 w 10000"/>
              <a:gd name="connsiteY6" fmla="*/ 5624 h 11248"/>
              <a:gd name="connsiteX0" fmla="*/ 0 w 10177"/>
              <a:gd name="connsiteY0" fmla="*/ 5624 h 11248"/>
              <a:gd name="connsiteX1" fmla="*/ 2000 w 10177"/>
              <a:gd name="connsiteY1" fmla="*/ 624 h 11248"/>
              <a:gd name="connsiteX2" fmla="*/ 8000 w 10177"/>
              <a:gd name="connsiteY2" fmla="*/ 624 h 11248"/>
              <a:gd name="connsiteX3" fmla="*/ 10000 w 10177"/>
              <a:gd name="connsiteY3" fmla="*/ 5624 h 11248"/>
              <a:gd name="connsiteX4" fmla="*/ 8000 w 10177"/>
              <a:gd name="connsiteY4" fmla="*/ 10624 h 11248"/>
              <a:gd name="connsiteX5" fmla="*/ 2000 w 10177"/>
              <a:gd name="connsiteY5" fmla="*/ 10624 h 11248"/>
              <a:gd name="connsiteX6" fmla="*/ 0 w 10177"/>
              <a:gd name="connsiteY6" fmla="*/ 5624 h 11248"/>
              <a:gd name="connsiteX0" fmla="*/ 0 w 10177"/>
              <a:gd name="connsiteY0" fmla="*/ 5962 h 11586"/>
              <a:gd name="connsiteX1" fmla="*/ 2000 w 10177"/>
              <a:gd name="connsiteY1" fmla="*/ 962 h 11586"/>
              <a:gd name="connsiteX2" fmla="*/ 8000 w 10177"/>
              <a:gd name="connsiteY2" fmla="*/ 962 h 11586"/>
              <a:gd name="connsiteX3" fmla="*/ 10000 w 10177"/>
              <a:gd name="connsiteY3" fmla="*/ 5962 h 11586"/>
              <a:gd name="connsiteX4" fmla="*/ 8000 w 10177"/>
              <a:gd name="connsiteY4" fmla="*/ 10962 h 11586"/>
              <a:gd name="connsiteX5" fmla="*/ 2000 w 10177"/>
              <a:gd name="connsiteY5" fmla="*/ 10962 h 11586"/>
              <a:gd name="connsiteX6" fmla="*/ 0 w 10177"/>
              <a:gd name="connsiteY6" fmla="*/ 5962 h 11586"/>
              <a:gd name="connsiteX0" fmla="*/ 0 w 10177"/>
              <a:gd name="connsiteY0" fmla="*/ 6106 h 11730"/>
              <a:gd name="connsiteX1" fmla="*/ 2000 w 10177"/>
              <a:gd name="connsiteY1" fmla="*/ 1106 h 11730"/>
              <a:gd name="connsiteX2" fmla="*/ 8000 w 10177"/>
              <a:gd name="connsiteY2" fmla="*/ 1106 h 11730"/>
              <a:gd name="connsiteX3" fmla="*/ 10000 w 10177"/>
              <a:gd name="connsiteY3" fmla="*/ 6106 h 11730"/>
              <a:gd name="connsiteX4" fmla="*/ 8000 w 10177"/>
              <a:gd name="connsiteY4" fmla="*/ 11106 h 11730"/>
              <a:gd name="connsiteX5" fmla="*/ 2000 w 10177"/>
              <a:gd name="connsiteY5" fmla="*/ 11106 h 11730"/>
              <a:gd name="connsiteX6" fmla="*/ 0 w 10177"/>
              <a:gd name="connsiteY6" fmla="*/ 6106 h 11730"/>
              <a:gd name="connsiteX0" fmla="*/ 0 w 13283"/>
              <a:gd name="connsiteY0" fmla="*/ 5461 h 11278"/>
              <a:gd name="connsiteX1" fmla="*/ 2000 w 13283"/>
              <a:gd name="connsiteY1" fmla="*/ 461 h 11278"/>
              <a:gd name="connsiteX2" fmla="*/ 8000 w 13283"/>
              <a:gd name="connsiteY2" fmla="*/ 461 h 11278"/>
              <a:gd name="connsiteX3" fmla="*/ 13209 w 13283"/>
              <a:gd name="connsiteY3" fmla="*/ 2549 h 11278"/>
              <a:gd name="connsiteX4" fmla="*/ 8000 w 13283"/>
              <a:gd name="connsiteY4" fmla="*/ 10461 h 11278"/>
              <a:gd name="connsiteX5" fmla="*/ 2000 w 13283"/>
              <a:gd name="connsiteY5" fmla="*/ 10461 h 11278"/>
              <a:gd name="connsiteX6" fmla="*/ 0 w 13283"/>
              <a:gd name="connsiteY6" fmla="*/ 5461 h 11278"/>
              <a:gd name="connsiteX0" fmla="*/ 1 w 13284"/>
              <a:gd name="connsiteY0" fmla="*/ 5030 h 10847"/>
              <a:gd name="connsiteX1" fmla="*/ 1780 w 13284"/>
              <a:gd name="connsiteY1" fmla="*/ 1181 h 10847"/>
              <a:gd name="connsiteX2" fmla="*/ 8001 w 13284"/>
              <a:gd name="connsiteY2" fmla="*/ 30 h 10847"/>
              <a:gd name="connsiteX3" fmla="*/ 13210 w 13284"/>
              <a:gd name="connsiteY3" fmla="*/ 2118 h 10847"/>
              <a:gd name="connsiteX4" fmla="*/ 8001 w 13284"/>
              <a:gd name="connsiteY4" fmla="*/ 10030 h 10847"/>
              <a:gd name="connsiteX5" fmla="*/ 2001 w 13284"/>
              <a:gd name="connsiteY5" fmla="*/ 10030 h 10847"/>
              <a:gd name="connsiteX6" fmla="*/ 1 w 13284"/>
              <a:gd name="connsiteY6" fmla="*/ 5030 h 10847"/>
              <a:gd name="connsiteX0" fmla="*/ 1 w 13216"/>
              <a:gd name="connsiteY0" fmla="*/ 5030 h 10033"/>
              <a:gd name="connsiteX1" fmla="*/ 1780 w 13216"/>
              <a:gd name="connsiteY1" fmla="*/ 1181 h 10033"/>
              <a:gd name="connsiteX2" fmla="*/ 8001 w 13216"/>
              <a:gd name="connsiteY2" fmla="*/ 30 h 10033"/>
              <a:gd name="connsiteX3" fmla="*/ 13210 w 13216"/>
              <a:gd name="connsiteY3" fmla="*/ 2118 h 10033"/>
              <a:gd name="connsiteX4" fmla="*/ 6960 w 13216"/>
              <a:gd name="connsiteY4" fmla="*/ 5720 h 10033"/>
              <a:gd name="connsiteX5" fmla="*/ 2001 w 13216"/>
              <a:gd name="connsiteY5" fmla="*/ 10030 h 10033"/>
              <a:gd name="connsiteX6" fmla="*/ 1 w 13216"/>
              <a:gd name="connsiteY6" fmla="*/ 5030 h 10033"/>
              <a:gd name="connsiteX0" fmla="*/ 1 w 9384"/>
              <a:gd name="connsiteY0" fmla="*/ 5009 h 10012"/>
              <a:gd name="connsiteX1" fmla="*/ 1780 w 9384"/>
              <a:gd name="connsiteY1" fmla="*/ 1160 h 10012"/>
              <a:gd name="connsiteX2" fmla="*/ 8001 w 9384"/>
              <a:gd name="connsiteY2" fmla="*/ 9 h 10012"/>
              <a:gd name="connsiteX3" fmla="*/ 9336 w 9384"/>
              <a:gd name="connsiteY3" fmla="*/ 1591 h 10012"/>
              <a:gd name="connsiteX4" fmla="*/ 6960 w 9384"/>
              <a:gd name="connsiteY4" fmla="*/ 5699 h 10012"/>
              <a:gd name="connsiteX5" fmla="*/ 2001 w 9384"/>
              <a:gd name="connsiteY5" fmla="*/ 10009 h 10012"/>
              <a:gd name="connsiteX6" fmla="*/ 1 w 9384"/>
              <a:gd name="connsiteY6" fmla="*/ 5009 h 10012"/>
              <a:gd name="connsiteX0" fmla="*/ 2 w 10071"/>
              <a:gd name="connsiteY0" fmla="*/ 5003 h 10106"/>
              <a:gd name="connsiteX1" fmla="*/ 1898 w 10071"/>
              <a:gd name="connsiteY1" fmla="*/ 1159 h 10106"/>
              <a:gd name="connsiteX2" fmla="*/ 8527 w 10071"/>
              <a:gd name="connsiteY2" fmla="*/ 9 h 10106"/>
              <a:gd name="connsiteX3" fmla="*/ 9950 w 10071"/>
              <a:gd name="connsiteY3" fmla="*/ 1589 h 10106"/>
              <a:gd name="connsiteX4" fmla="*/ 6352 w 10071"/>
              <a:gd name="connsiteY4" fmla="*/ 7894 h 10106"/>
              <a:gd name="connsiteX5" fmla="*/ 2133 w 10071"/>
              <a:gd name="connsiteY5" fmla="*/ 9997 h 10106"/>
              <a:gd name="connsiteX6" fmla="*/ 2 w 10071"/>
              <a:gd name="connsiteY6" fmla="*/ 5003 h 10106"/>
              <a:gd name="connsiteX0" fmla="*/ 52 w 10086"/>
              <a:gd name="connsiteY0" fmla="*/ 5542 h 10645"/>
              <a:gd name="connsiteX1" fmla="*/ 4241 w 10086"/>
              <a:gd name="connsiteY1" fmla="*/ 395 h 10645"/>
              <a:gd name="connsiteX2" fmla="*/ 8577 w 10086"/>
              <a:gd name="connsiteY2" fmla="*/ 548 h 10645"/>
              <a:gd name="connsiteX3" fmla="*/ 10000 w 10086"/>
              <a:gd name="connsiteY3" fmla="*/ 2128 h 10645"/>
              <a:gd name="connsiteX4" fmla="*/ 6402 w 10086"/>
              <a:gd name="connsiteY4" fmla="*/ 8433 h 10645"/>
              <a:gd name="connsiteX5" fmla="*/ 2183 w 10086"/>
              <a:gd name="connsiteY5" fmla="*/ 10536 h 10645"/>
              <a:gd name="connsiteX6" fmla="*/ 52 w 10086"/>
              <a:gd name="connsiteY6" fmla="*/ 5542 h 10645"/>
              <a:gd name="connsiteX0" fmla="*/ 209 w 10218"/>
              <a:gd name="connsiteY0" fmla="*/ 6429 h 11532"/>
              <a:gd name="connsiteX1" fmla="*/ 7414 w 10218"/>
              <a:gd name="connsiteY1" fmla="*/ 239 h 11532"/>
              <a:gd name="connsiteX2" fmla="*/ 8734 w 10218"/>
              <a:gd name="connsiteY2" fmla="*/ 1435 h 11532"/>
              <a:gd name="connsiteX3" fmla="*/ 10157 w 10218"/>
              <a:gd name="connsiteY3" fmla="*/ 3015 h 11532"/>
              <a:gd name="connsiteX4" fmla="*/ 6559 w 10218"/>
              <a:gd name="connsiteY4" fmla="*/ 9320 h 11532"/>
              <a:gd name="connsiteX5" fmla="*/ 2340 w 10218"/>
              <a:gd name="connsiteY5" fmla="*/ 11423 h 11532"/>
              <a:gd name="connsiteX6" fmla="*/ 209 w 10218"/>
              <a:gd name="connsiteY6" fmla="*/ 6429 h 11532"/>
              <a:gd name="connsiteX0" fmla="*/ 209 w 10937"/>
              <a:gd name="connsiteY0" fmla="*/ 6698 h 11801"/>
              <a:gd name="connsiteX1" fmla="*/ 7414 w 10937"/>
              <a:gd name="connsiteY1" fmla="*/ 508 h 11801"/>
              <a:gd name="connsiteX2" fmla="*/ 10727 w 10937"/>
              <a:gd name="connsiteY2" fmla="*/ 679 h 11801"/>
              <a:gd name="connsiteX3" fmla="*/ 10157 w 10937"/>
              <a:gd name="connsiteY3" fmla="*/ 3284 h 11801"/>
              <a:gd name="connsiteX4" fmla="*/ 6559 w 10937"/>
              <a:gd name="connsiteY4" fmla="*/ 9589 h 11801"/>
              <a:gd name="connsiteX5" fmla="*/ 2340 w 10937"/>
              <a:gd name="connsiteY5" fmla="*/ 11692 h 11801"/>
              <a:gd name="connsiteX6" fmla="*/ 209 w 10937"/>
              <a:gd name="connsiteY6" fmla="*/ 6698 h 11801"/>
              <a:gd name="connsiteX0" fmla="*/ 334 w 9875"/>
              <a:gd name="connsiteY0" fmla="*/ 4034 h 11771"/>
              <a:gd name="connsiteX1" fmla="*/ 6352 w 9875"/>
              <a:gd name="connsiteY1" fmla="*/ 328 h 11771"/>
              <a:gd name="connsiteX2" fmla="*/ 9665 w 9875"/>
              <a:gd name="connsiteY2" fmla="*/ 499 h 11771"/>
              <a:gd name="connsiteX3" fmla="*/ 9095 w 9875"/>
              <a:gd name="connsiteY3" fmla="*/ 3104 h 11771"/>
              <a:gd name="connsiteX4" fmla="*/ 5497 w 9875"/>
              <a:gd name="connsiteY4" fmla="*/ 9409 h 11771"/>
              <a:gd name="connsiteX5" fmla="*/ 1278 w 9875"/>
              <a:gd name="connsiteY5" fmla="*/ 11512 h 11771"/>
              <a:gd name="connsiteX6" fmla="*/ 334 w 9875"/>
              <a:gd name="connsiteY6" fmla="*/ 4034 h 11771"/>
              <a:gd name="connsiteX0" fmla="*/ 338 w 10066"/>
              <a:gd name="connsiteY0" fmla="*/ 3478 h 10036"/>
              <a:gd name="connsiteX1" fmla="*/ 6432 w 10066"/>
              <a:gd name="connsiteY1" fmla="*/ 330 h 10036"/>
              <a:gd name="connsiteX2" fmla="*/ 9787 w 10066"/>
              <a:gd name="connsiteY2" fmla="*/ 475 h 10036"/>
              <a:gd name="connsiteX3" fmla="*/ 9396 w 10066"/>
              <a:gd name="connsiteY3" fmla="*/ 3694 h 10036"/>
              <a:gd name="connsiteX4" fmla="*/ 5567 w 10066"/>
              <a:gd name="connsiteY4" fmla="*/ 8044 h 10036"/>
              <a:gd name="connsiteX5" fmla="*/ 1294 w 10066"/>
              <a:gd name="connsiteY5" fmla="*/ 9831 h 10036"/>
              <a:gd name="connsiteX6" fmla="*/ 338 w 10066"/>
              <a:gd name="connsiteY6" fmla="*/ 3478 h 10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66" h="10036">
                <a:moveTo>
                  <a:pt x="338" y="3478"/>
                </a:moveTo>
                <a:cubicBezTo>
                  <a:pt x="1195" y="1895"/>
                  <a:pt x="4858" y="830"/>
                  <a:pt x="6432" y="330"/>
                </a:cubicBezTo>
                <a:cubicBezTo>
                  <a:pt x="8007" y="-171"/>
                  <a:pt x="9293" y="-86"/>
                  <a:pt x="9787" y="475"/>
                </a:cubicBezTo>
                <a:cubicBezTo>
                  <a:pt x="10281" y="1036"/>
                  <a:pt x="10100" y="2432"/>
                  <a:pt x="9396" y="3694"/>
                </a:cubicBezTo>
                <a:cubicBezTo>
                  <a:pt x="8692" y="4956"/>
                  <a:pt x="6917" y="7021"/>
                  <a:pt x="5567" y="8044"/>
                </a:cubicBezTo>
                <a:cubicBezTo>
                  <a:pt x="4217" y="9067"/>
                  <a:pt x="2165" y="10592"/>
                  <a:pt x="1294" y="9831"/>
                </a:cubicBezTo>
                <a:cubicBezTo>
                  <a:pt x="423" y="9070"/>
                  <a:pt x="-518" y="5062"/>
                  <a:pt x="338" y="3478"/>
                </a:cubicBezTo>
                <a:close/>
              </a:path>
            </a:pathLst>
          </a:custGeom>
          <a:solidFill>
            <a:srgbClr val="C4D8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36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628139-48B5-494F-8CCD-700C8E4A1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DFE504-D25C-4EF1-83E2-717ACC15AD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Блок-схема: подготовка 8">
            <a:extLst>
              <a:ext uri="{FF2B5EF4-FFF2-40B4-BE49-F238E27FC236}">
                <a16:creationId xmlns:a16="http://schemas.microsoft.com/office/drawing/2014/main" id="{66D259D0-2C82-4856-BA4F-64F4DDF012A3}"/>
              </a:ext>
            </a:extLst>
          </p:cNvPr>
          <p:cNvSpPr/>
          <p:nvPr userDrawn="1"/>
        </p:nvSpPr>
        <p:spPr>
          <a:xfrm rot="2913810">
            <a:off x="969905" y="1677471"/>
            <a:ext cx="9361037" cy="9884930"/>
          </a:xfrm>
          <a:custGeom>
            <a:avLst/>
            <a:gdLst>
              <a:gd name="connsiteX0" fmla="*/ 0 w 10000"/>
              <a:gd name="connsiteY0" fmla="*/ 5000 h 10000"/>
              <a:gd name="connsiteX1" fmla="*/ 2000 w 10000"/>
              <a:gd name="connsiteY1" fmla="*/ 0 h 10000"/>
              <a:gd name="connsiteX2" fmla="*/ 8000 w 10000"/>
              <a:gd name="connsiteY2" fmla="*/ 0 h 10000"/>
              <a:gd name="connsiteX3" fmla="*/ 10000 w 10000"/>
              <a:gd name="connsiteY3" fmla="*/ 5000 h 10000"/>
              <a:gd name="connsiteX4" fmla="*/ 8000 w 10000"/>
              <a:gd name="connsiteY4" fmla="*/ 10000 h 10000"/>
              <a:gd name="connsiteX5" fmla="*/ 2000 w 10000"/>
              <a:gd name="connsiteY5" fmla="*/ 10000 h 10000"/>
              <a:gd name="connsiteX6" fmla="*/ 0 w 10000"/>
              <a:gd name="connsiteY6" fmla="*/ 5000 h 10000"/>
              <a:gd name="connsiteX0" fmla="*/ 0 w 10000"/>
              <a:gd name="connsiteY0" fmla="*/ 5624 h 10624"/>
              <a:gd name="connsiteX1" fmla="*/ 2000 w 10000"/>
              <a:gd name="connsiteY1" fmla="*/ 624 h 10624"/>
              <a:gd name="connsiteX2" fmla="*/ 8000 w 10000"/>
              <a:gd name="connsiteY2" fmla="*/ 624 h 10624"/>
              <a:gd name="connsiteX3" fmla="*/ 10000 w 10000"/>
              <a:gd name="connsiteY3" fmla="*/ 5624 h 10624"/>
              <a:gd name="connsiteX4" fmla="*/ 8000 w 10000"/>
              <a:gd name="connsiteY4" fmla="*/ 10624 h 10624"/>
              <a:gd name="connsiteX5" fmla="*/ 2000 w 10000"/>
              <a:gd name="connsiteY5" fmla="*/ 10624 h 10624"/>
              <a:gd name="connsiteX6" fmla="*/ 0 w 10000"/>
              <a:gd name="connsiteY6" fmla="*/ 5624 h 10624"/>
              <a:gd name="connsiteX0" fmla="*/ 0 w 10000"/>
              <a:gd name="connsiteY0" fmla="*/ 5624 h 10624"/>
              <a:gd name="connsiteX1" fmla="*/ 2000 w 10000"/>
              <a:gd name="connsiteY1" fmla="*/ 624 h 10624"/>
              <a:gd name="connsiteX2" fmla="*/ 8000 w 10000"/>
              <a:gd name="connsiteY2" fmla="*/ 624 h 10624"/>
              <a:gd name="connsiteX3" fmla="*/ 10000 w 10000"/>
              <a:gd name="connsiteY3" fmla="*/ 5624 h 10624"/>
              <a:gd name="connsiteX4" fmla="*/ 8000 w 10000"/>
              <a:gd name="connsiteY4" fmla="*/ 10624 h 10624"/>
              <a:gd name="connsiteX5" fmla="*/ 2000 w 10000"/>
              <a:gd name="connsiteY5" fmla="*/ 10624 h 10624"/>
              <a:gd name="connsiteX6" fmla="*/ 0 w 10000"/>
              <a:gd name="connsiteY6" fmla="*/ 5624 h 10624"/>
              <a:gd name="connsiteX0" fmla="*/ 0 w 10000"/>
              <a:gd name="connsiteY0" fmla="*/ 5624 h 11248"/>
              <a:gd name="connsiteX1" fmla="*/ 2000 w 10000"/>
              <a:gd name="connsiteY1" fmla="*/ 624 h 11248"/>
              <a:gd name="connsiteX2" fmla="*/ 8000 w 10000"/>
              <a:gd name="connsiteY2" fmla="*/ 624 h 11248"/>
              <a:gd name="connsiteX3" fmla="*/ 10000 w 10000"/>
              <a:gd name="connsiteY3" fmla="*/ 5624 h 11248"/>
              <a:gd name="connsiteX4" fmla="*/ 8000 w 10000"/>
              <a:gd name="connsiteY4" fmla="*/ 10624 h 11248"/>
              <a:gd name="connsiteX5" fmla="*/ 2000 w 10000"/>
              <a:gd name="connsiteY5" fmla="*/ 10624 h 11248"/>
              <a:gd name="connsiteX6" fmla="*/ 0 w 10000"/>
              <a:gd name="connsiteY6" fmla="*/ 5624 h 11248"/>
              <a:gd name="connsiteX0" fmla="*/ 0 w 10000"/>
              <a:gd name="connsiteY0" fmla="*/ 5624 h 11248"/>
              <a:gd name="connsiteX1" fmla="*/ 2000 w 10000"/>
              <a:gd name="connsiteY1" fmla="*/ 624 h 11248"/>
              <a:gd name="connsiteX2" fmla="*/ 8000 w 10000"/>
              <a:gd name="connsiteY2" fmla="*/ 624 h 11248"/>
              <a:gd name="connsiteX3" fmla="*/ 10000 w 10000"/>
              <a:gd name="connsiteY3" fmla="*/ 5624 h 11248"/>
              <a:gd name="connsiteX4" fmla="*/ 8000 w 10000"/>
              <a:gd name="connsiteY4" fmla="*/ 10624 h 11248"/>
              <a:gd name="connsiteX5" fmla="*/ 2000 w 10000"/>
              <a:gd name="connsiteY5" fmla="*/ 10624 h 11248"/>
              <a:gd name="connsiteX6" fmla="*/ 0 w 10000"/>
              <a:gd name="connsiteY6" fmla="*/ 5624 h 11248"/>
              <a:gd name="connsiteX0" fmla="*/ 0 w 10177"/>
              <a:gd name="connsiteY0" fmla="*/ 5624 h 11248"/>
              <a:gd name="connsiteX1" fmla="*/ 2000 w 10177"/>
              <a:gd name="connsiteY1" fmla="*/ 624 h 11248"/>
              <a:gd name="connsiteX2" fmla="*/ 8000 w 10177"/>
              <a:gd name="connsiteY2" fmla="*/ 624 h 11248"/>
              <a:gd name="connsiteX3" fmla="*/ 10000 w 10177"/>
              <a:gd name="connsiteY3" fmla="*/ 5624 h 11248"/>
              <a:gd name="connsiteX4" fmla="*/ 8000 w 10177"/>
              <a:gd name="connsiteY4" fmla="*/ 10624 h 11248"/>
              <a:gd name="connsiteX5" fmla="*/ 2000 w 10177"/>
              <a:gd name="connsiteY5" fmla="*/ 10624 h 11248"/>
              <a:gd name="connsiteX6" fmla="*/ 0 w 10177"/>
              <a:gd name="connsiteY6" fmla="*/ 5624 h 11248"/>
              <a:gd name="connsiteX0" fmla="*/ 0 w 10177"/>
              <a:gd name="connsiteY0" fmla="*/ 5962 h 11586"/>
              <a:gd name="connsiteX1" fmla="*/ 2000 w 10177"/>
              <a:gd name="connsiteY1" fmla="*/ 962 h 11586"/>
              <a:gd name="connsiteX2" fmla="*/ 8000 w 10177"/>
              <a:gd name="connsiteY2" fmla="*/ 962 h 11586"/>
              <a:gd name="connsiteX3" fmla="*/ 10000 w 10177"/>
              <a:gd name="connsiteY3" fmla="*/ 5962 h 11586"/>
              <a:gd name="connsiteX4" fmla="*/ 8000 w 10177"/>
              <a:gd name="connsiteY4" fmla="*/ 10962 h 11586"/>
              <a:gd name="connsiteX5" fmla="*/ 2000 w 10177"/>
              <a:gd name="connsiteY5" fmla="*/ 10962 h 11586"/>
              <a:gd name="connsiteX6" fmla="*/ 0 w 10177"/>
              <a:gd name="connsiteY6" fmla="*/ 5962 h 11586"/>
              <a:gd name="connsiteX0" fmla="*/ 0 w 10177"/>
              <a:gd name="connsiteY0" fmla="*/ 6106 h 11730"/>
              <a:gd name="connsiteX1" fmla="*/ 2000 w 10177"/>
              <a:gd name="connsiteY1" fmla="*/ 1106 h 11730"/>
              <a:gd name="connsiteX2" fmla="*/ 8000 w 10177"/>
              <a:gd name="connsiteY2" fmla="*/ 1106 h 11730"/>
              <a:gd name="connsiteX3" fmla="*/ 10000 w 10177"/>
              <a:gd name="connsiteY3" fmla="*/ 6106 h 11730"/>
              <a:gd name="connsiteX4" fmla="*/ 8000 w 10177"/>
              <a:gd name="connsiteY4" fmla="*/ 11106 h 11730"/>
              <a:gd name="connsiteX5" fmla="*/ 2000 w 10177"/>
              <a:gd name="connsiteY5" fmla="*/ 11106 h 11730"/>
              <a:gd name="connsiteX6" fmla="*/ 0 w 10177"/>
              <a:gd name="connsiteY6" fmla="*/ 6106 h 11730"/>
              <a:gd name="connsiteX0" fmla="*/ 0 w 13283"/>
              <a:gd name="connsiteY0" fmla="*/ 5461 h 11278"/>
              <a:gd name="connsiteX1" fmla="*/ 2000 w 13283"/>
              <a:gd name="connsiteY1" fmla="*/ 461 h 11278"/>
              <a:gd name="connsiteX2" fmla="*/ 8000 w 13283"/>
              <a:gd name="connsiteY2" fmla="*/ 461 h 11278"/>
              <a:gd name="connsiteX3" fmla="*/ 13209 w 13283"/>
              <a:gd name="connsiteY3" fmla="*/ 2549 h 11278"/>
              <a:gd name="connsiteX4" fmla="*/ 8000 w 13283"/>
              <a:gd name="connsiteY4" fmla="*/ 10461 h 11278"/>
              <a:gd name="connsiteX5" fmla="*/ 2000 w 13283"/>
              <a:gd name="connsiteY5" fmla="*/ 10461 h 11278"/>
              <a:gd name="connsiteX6" fmla="*/ 0 w 13283"/>
              <a:gd name="connsiteY6" fmla="*/ 5461 h 11278"/>
              <a:gd name="connsiteX0" fmla="*/ 1 w 13284"/>
              <a:gd name="connsiteY0" fmla="*/ 5030 h 10847"/>
              <a:gd name="connsiteX1" fmla="*/ 1780 w 13284"/>
              <a:gd name="connsiteY1" fmla="*/ 1181 h 10847"/>
              <a:gd name="connsiteX2" fmla="*/ 8001 w 13284"/>
              <a:gd name="connsiteY2" fmla="*/ 30 h 10847"/>
              <a:gd name="connsiteX3" fmla="*/ 13210 w 13284"/>
              <a:gd name="connsiteY3" fmla="*/ 2118 h 10847"/>
              <a:gd name="connsiteX4" fmla="*/ 8001 w 13284"/>
              <a:gd name="connsiteY4" fmla="*/ 10030 h 10847"/>
              <a:gd name="connsiteX5" fmla="*/ 2001 w 13284"/>
              <a:gd name="connsiteY5" fmla="*/ 10030 h 10847"/>
              <a:gd name="connsiteX6" fmla="*/ 1 w 13284"/>
              <a:gd name="connsiteY6" fmla="*/ 5030 h 10847"/>
              <a:gd name="connsiteX0" fmla="*/ 1 w 13216"/>
              <a:gd name="connsiteY0" fmla="*/ 5030 h 10033"/>
              <a:gd name="connsiteX1" fmla="*/ 1780 w 13216"/>
              <a:gd name="connsiteY1" fmla="*/ 1181 h 10033"/>
              <a:gd name="connsiteX2" fmla="*/ 8001 w 13216"/>
              <a:gd name="connsiteY2" fmla="*/ 30 h 10033"/>
              <a:gd name="connsiteX3" fmla="*/ 13210 w 13216"/>
              <a:gd name="connsiteY3" fmla="*/ 2118 h 10033"/>
              <a:gd name="connsiteX4" fmla="*/ 6960 w 13216"/>
              <a:gd name="connsiteY4" fmla="*/ 5720 h 10033"/>
              <a:gd name="connsiteX5" fmla="*/ 2001 w 13216"/>
              <a:gd name="connsiteY5" fmla="*/ 10030 h 10033"/>
              <a:gd name="connsiteX6" fmla="*/ 1 w 13216"/>
              <a:gd name="connsiteY6" fmla="*/ 5030 h 10033"/>
              <a:gd name="connsiteX0" fmla="*/ 1 w 9384"/>
              <a:gd name="connsiteY0" fmla="*/ 5009 h 10012"/>
              <a:gd name="connsiteX1" fmla="*/ 1780 w 9384"/>
              <a:gd name="connsiteY1" fmla="*/ 1160 h 10012"/>
              <a:gd name="connsiteX2" fmla="*/ 8001 w 9384"/>
              <a:gd name="connsiteY2" fmla="*/ 9 h 10012"/>
              <a:gd name="connsiteX3" fmla="*/ 9336 w 9384"/>
              <a:gd name="connsiteY3" fmla="*/ 1591 h 10012"/>
              <a:gd name="connsiteX4" fmla="*/ 6960 w 9384"/>
              <a:gd name="connsiteY4" fmla="*/ 5699 h 10012"/>
              <a:gd name="connsiteX5" fmla="*/ 2001 w 9384"/>
              <a:gd name="connsiteY5" fmla="*/ 10009 h 10012"/>
              <a:gd name="connsiteX6" fmla="*/ 1 w 9384"/>
              <a:gd name="connsiteY6" fmla="*/ 5009 h 10012"/>
              <a:gd name="connsiteX0" fmla="*/ 2 w 10071"/>
              <a:gd name="connsiteY0" fmla="*/ 5003 h 10106"/>
              <a:gd name="connsiteX1" fmla="*/ 1898 w 10071"/>
              <a:gd name="connsiteY1" fmla="*/ 1159 h 10106"/>
              <a:gd name="connsiteX2" fmla="*/ 8527 w 10071"/>
              <a:gd name="connsiteY2" fmla="*/ 9 h 10106"/>
              <a:gd name="connsiteX3" fmla="*/ 9950 w 10071"/>
              <a:gd name="connsiteY3" fmla="*/ 1589 h 10106"/>
              <a:gd name="connsiteX4" fmla="*/ 6352 w 10071"/>
              <a:gd name="connsiteY4" fmla="*/ 7894 h 10106"/>
              <a:gd name="connsiteX5" fmla="*/ 2133 w 10071"/>
              <a:gd name="connsiteY5" fmla="*/ 9997 h 10106"/>
              <a:gd name="connsiteX6" fmla="*/ 2 w 10071"/>
              <a:gd name="connsiteY6" fmla="*/ 5003 h 10106"/>
              <a:gd name="connsiteX0" fmla="*/ 52 w 10086"/>
              <a:gd name="connsiteY0" fmla="*/ 5542 h 10645"/>
              <a:gd name="connsiteX1" fmla="*/ 4241 w 10086"/>
              <a:gd name="connsiteY1" fmla="*/ 395 h 10645"/>
              <a:gd name="connsiteX2" fmla="*/ 8577 w 10086"/>
              <a:gd name="connsiteY2" fmla="*/ 548 h 10645"/>
              <a:gd name="connsiteX3" fmla="*/ 10000 w 10086"/>
              <a:gd name="connsiteY3" fmla="*/ 2128 h 10645"/>
              <a:gd name="connsiteX4" fmla="*/ 6402 w 10086"/>
              <a:gd name="connsiteY4" fmla="*/ 8433 h 10645"/>
              <a:gd name="connsiteX5" fmla="*/ 2183 w 10086"/>
              <a:gd name="connsiteY5" fmla="*/ 10536 h 10645"/>
              <a:gd name="connsiteX6" fmla="*/ 52 w 10086"/>
              <a:gd name="connsiteY6" fmla="*/ 5542 h 10645"/>
              <a:gd name="connsiteX0" fmla="*/ 209 w 10218"/>
              <a:gd name="connsiteY0" fmla="*/ 6429 h 11532"/>
              <a:gd name="connsiteX1" fmla="*/ 7414 w 10218"/>
              <a:gd name="connsiteY1" fmla="*/ 239 h 11532"/>
              <a:gd name="connsiteX2" fmla="*/ 8734 w 10218"/>
              <a:gd name="connsiteY2" fmla="*/ 1435 h 11532"/>
              <a:gd name="connsiteX3" fmla="*/ 10157 w 10218"/>
              <a:gd name="connsiteY3" fmla="*/ 3015 h 11532"/>
              <a:gd name="connsiteX4" fmla="*/ 6559 w 10218"/>
              <a:gd name="connsiteY4" fmla="*/ 9320 h 11532"/>
              <a:gd name="connsiteX5" fmla="*/ 2340 w 10218"/>
              <a:gd name="connsiteY5" fmla="*/ 11423 h 11532"/>
              <a:gd name="connsiteX6" fmla="*/ 209 w 10218"/>
              <a:gd name="connsiteY6" fmla="*/ 6429 h 11532"/>
              <a:gd name="connsiteX0" fmla="*/ 209 w 10937"/>
              <a:gd name="connsiteY0" fmla="*/ 6698 h 11801"/>
              <a:gd name="connsiteX1" fmla="*/ 7414 w 10937"/>
              <a:gd name="connsiteY1" fmla="*/ 508 h 11801"/>
              <a:gd name="connsiteX2" fmla="*/ 10727 w 10937"/>
              <a:gd name="connsiteY2" fmla="*/ 679 h 11801"/>
              <a:gd name="connsiteX3" fmla="*/ 10157 w 10937"/>
              <a:gd name="connsiteY3" fmla="*/ 3284 h 11801"/>
              <a:gd name="connsiteX4" fmla="*/ 6559 w 10937"/>
              <a:gd name="connsiteY4" fmla="*/ 9589 h 11801"/>
              <a:gd name="connsiteX5" fmla="*/ 2340 w 10937"/>
              <a:gd name="connsiteY5" fmla="*/ 11692 h 11801"/>
              <a:gd name="connsiteX6" fmla="*/ 209 w 10937"/>
              <a:gd name="connsiteY6" fmla="*/ 6698 h 11801"/>
              <a:gd name="connsiteX0" fmla="*/ 334 w 9875"/>
              <a:gd name="connsiteY0" fmla="*/ 4034 h 11771"/>
              <a:gd name="connsiteX1" fmla="*/ 6352 w 9875"/>
              <a:gd name="connsiteY1" fmla="*/ 328 h 11771"/>
              <a:gd name="connsiteX2" fmla="*/ 9665 w 9875"/>
              <a:gd name="connsiteY2" fmla="*/ 499 h 11771"/>
              <a:gd name="connsiteX3" fmla="*/ 9095 w 9875"/>
              <a:gd name="connsiteY3" fmla="*/ 3104 h 11771"/>
              <a:gd name="connsiteX4" fmla="*/ 5497 w 9875"/>
              <a:gd name="connsiteY4" fmla="*/ 9409 h 11771"/>
              <a:gd name="connsiteX5" fmla="*/ 1278 w 9875"/>
              <a:gd name="connsiteY5" fmla="*/ 11512 h 11771"/>
              <a:gd name="connsiteX6" fmla="*/ 334 w 9875"/>
              <a:gd name="connsiteY6" fmla="*/ 4034 h 11771"/>
              <a:gd name="connsiteX0" fmla="*/ 338 w 10066"/>
              <a:gd name="connsiteY0" fmla="*/ 3478 h 10036"/>
              <a:gd name="connsiteX1" fmla="*/ 6432 w 10066"/>
              <a:gd name="connsiteY1" fmla="*/ 330 h 10036"/>
              <a:gd name="connsiteX2" fmla="*/ 9787 w 10066"/>
              <a:gd name="connsiteY2" fmla="*/ 475 h 10036"/>
              <a:gd name="connsiteX3" fmla="*/ 9396 w 10066"/>
              <a:gd name="connsiteY3" fmla="*/ 3694 h 10036"/>
              <a:gd name="connsiteX4" fmla="*/ 5567 w 10066"/>
              <a:gd name="connsiteY4" fmla="*/ 8044 h 10036"/>
              <a:gd name="connsiteX5" fmla="*/ 1294 w 10066"/>
              <a:gd name="connsiteY5" fmla="*/ 9831 h 10036"/>
              <a:gd name="connsiteX6" fmla="*/ 338 w 10066"/>
              <a:gd name="connsiteY6" fmla="*/ 3478 h 10036"/>
              <a:gd name="connsiteX0" fmla="*/ 338 w 24670"/>
              <a:gd name="connsiteY0" fmla="*/ 19909 h 26467"/>
              <a:gd name="connsiteX1" fmla="*/ 6432 w 24670"/>
              <a:gd name="connsiteY1" fmla="*/ 16761 h 26467"/>
              <a:gd name="connsiteX2" fmla="*/ 24656 w 24670"/>
              <a:gd name="connsiteY2" fmla="*/ 16 h 26467"/>
              <a:gd name="connsiteX3" fmla="*/ 9396 w 24670"/>
              <a:gd name="connsiteY3" fmla="*/ 20125 h 26467"/>
              <a:gd name="connsiteX4" fmla="*/ 5567 w 24670"/>
              <a:gd name="connsiteY4" fmla="*/ 24475 h 26467"/>
              <a:gd name="connsiteX5" fmla="*/ 1294 w 24670"/>
              <a:gd name="connsiteY5" fmla="*/ 26262 h 26467"/>
              <a:gd name="connsiteX6" fmla="*/ 338 w 24670"/>
              <a:gd name="connsiteY6" fmla="*/ 19909 h 26467"/>
              <a:gd name="connsiteX0" fmla="*/ 1348 w 26296"/>
              <a:gd name="connsiteY0" fmla="*/ 21151 h 27709"/>
              <a:gd name="connsiteX1" fmla="*/ 21193 w 26296"/>
              <a:gd name="connsiteY1" fmla="*/ 4186 h 27709"/>
              <a:gd name="connsiteX2" fmla="*/ 25666 w 26296"/>
              <a:gd name="connsiteY2" fmla="*/ 1258 h 27709"/>
              <a:gd name="connsiteX3" fmla="*/ 10406 w 26296"/>
              <a:gd name="connsiteY3" fmla="*/ 21367 h 27709"/>
              <a:gd name="connsiteX4" fmla="*/ 6577 w 26296"/>
              <a:gd name="connsiteY4" fmla="*/ 25717 h 27709"/>
              <a:gd name="connsiteX5" fmla="*/ 2304 w 26296"/>
              <a:gd name="connsiteY5" fmla="*/ 27504 h 27709"/>
              <a:gd name="connsiteX6" fmla="*/ 1348 w 26296"/>
              <a:gd name="connsiteY6" fmla="*/ 21151 h 27709"/>
              <a:gd name="connsiteX0" fmla="*/ 2150 w 24499"/>
              <a:gd name="connsiteY0" fmla="*/ 22474 h 27676"/>
              <a:gd name="connsiteX1" fmla="*/ 19448 w 24499"/>
              <a:gd name="connsiteY1" fmla="*/ 4229 h 27676"/>
              <a:gd name="connsiteX2" fmla="*/ 23921 w 24499"/>
              <a:gd name="connsiteY2" fmla="*/ 1301 h 27676"/>
              <a:gd name="connsiteX3" fmla="*/ 8661 w 24499"/>
              <a:gd name="connsiteY3" fmla="*/ 21410 h 27676"/>
              <a:gd name="connsiteX4" fmla="*/ 4832 w 24499"/>
              <a:gd name="connsiteY4" fmla="*/ 25760 h 27676"/>
              <a:gd name="connsiteX5" fmla="*/ 559 w 24499"/>
              <a:gd name="connsiteY5" fmla="*/ 27547 h 27676"/>
              <a:gd name="connsiteX6" fmla="*/ 2150 w 24499"/>
              <a:gd name="connsiteY6" fmla="*/ 22474 h 27676"/>
              <a:gd name="connsiteX0" fmla="*/ 1636 w 25371"/>
              <a:gd name="connsiteY0" fmla="*/ 21613 h 27696"/>
              <a:gd name="connsiteX1" fmla="*/ 20293 w 25371"/>
              <a:gd name="connsiteY1" fmla="*/ 4201 h 27696"/>
              <a:gd name="connsiteX2" fmla="*/ 24766 w 25371"/>
              <a:gd name="connsiteY2" fmla="*/ 1273 h 27696"/>
              <a:gd name="connsiteX3" fmla="*/ 9506 w 25371"/>
              <a:gd name="connsiteY3" fmla="*/ 21382 h 27696"/>
              <a:gd name="connsiteX4" fmla="*/ 5677 w 25371"/>
              <a:gd name="connsiteY4" fmla="*/ 25732 h 27696"/>
              <a:gd name="connsiteX5" fmla="*/ 1404 w 25371"/>
              <a:gd name="connsiteY5" fmla="*/ 27519 h 27696"/>
              <a:gd name="connsiteX6" fmla="*/ 1636 w 25371"/>
              <a:gd name="connsiteY6" fmla="*/ 21613 h 27696"/>
              <a:gd name="connsiteX0" fmla="*/ 1636 w 25139"/>
              <a:gd name="connsiteY0" fmla="*/ 21214 h 27297"/>
              <a:gd name="connsiteX1" fmla="*/ 18466 w 25139"/>
              <a:gd name="connsiteY1" fmla="*/ 5445 h 27297"/>
              <a:gd name="connsiteX2" fmla="*/ 20293 w 25139"/>
              <a:gd name="connsiteY2" fmla="*/ 3802 h 27297"/>
              <a:gd name="connsiteX3" fmla="*/ 24766 w 25139"/>
              <a:gd name="connsiteY3" fmla="*/ 874 h 27297"/>
              <a:gd name="connsiteX4" fmla="*/ 9506 w 25139"/>
              <a:gd name="connsiteY4" fmla="*/ 20983 h 27297"/>
              <a:gd name="connsiteX5" fmla="*/ 5677 w 25139"/>
              <a:gd name="connsiteY5" fmla="*/ 25333 h 27297"/>
              <a:gd name="connsiteX6" fmla="*/ 1404 w 25139"/>
              <a:gd name="connsiteY6" fmla="*/ 27120 h 27297"/>
              <a:gd name="connsiteX7" fmla="*/ 1636 w 25139"/>
              <a:gd name="connsiteY7" fmla="*/ 21214 h 27297"/>
              <a:gd name="connsiteX0" fmla="*/ 1154 w 24706"/>
              <a:gd name="connsiteY0" fmla="*/ 21357 h 27440"/>
              <a:gd name="connsiteX1" fmla="*/ 13076 w 24706"/>
              <a:gd name="connsiteY1" fmla="*/ 12398 h 27440"/>
              <a:gd name="connsiteX2" fmla="*/ 19811 w 24706"/>
              <a:gd name="connsiteY2" fmla="*/ 3945 h 27440"/>
              <a:gd name="connsiteX3" fmla="*/ 24284 w 24706"/>
              <a:gd name="connsiteY3" fmla="*/ 1017 h 27440"/>
              <a:gd name="connsiteX4" fmla="*/ 9024 w 24706"/>
              <a:gd name="connsiteY4" fmla="*/ 21126 h 27440"/>
              <a:gd name="connsiteX5" fmla="*/ 5195 w 24706"/>
              <a:gd name="connsiteY5" fmla="*/ 25476 h 27440"/>
              <a:gd name="connsiteX6" fmla="*/ 922 w 24706"/>
              <a:gd name="connsiteY6" fmla="*/ 27263 h 27440"/>
              <a:gd name="connsiteX7" fmla="*/ 1154 w 24706"/>
              <a:gd name="connsiteY7" fmla="*/ 21357 h 27440"/>
              <a:gd name="connsiteX0" fmla="*/ 1154 w 24692"/>
              <a:gd name="connsiteY0" fmla="*/ 21628 h 27711"/>
              <a:gd name="connsiteX1" fmla="*/ 13076 w 24692"/>
              <a:gd name="connsiteY1" fmla="*/ 12669 h 27711"/>
              <a:gd name="connsiteX2" fmla="*/ 19698 w 24692"/>
              <a:gd name="connsiteY2" fmla="*/ 3181 h 27711"/>
              <a:gd name="connsiteX3" fmla="*/ 24284 w 24692"/>
              <a:gd name="connsiteY3" fmla="*/ 1288 h 27711"/>
              <a:gd name="connsiteX4" fmla="*/ 9024 w 24692"/>
              <a:gd name="connsiteY4" fmla="*/ 21397 h 27711"/>
              <a:gd name="connsiteX5" fmla="*/ 5195 w 24692"/>
              <a:gd name="connsiteY5" fmla="*/ 25747 h 27711"/>
              <a:gd name="connsiteX6" fmla="*/ 922 w 24692"/>
              <a:gd name="connsiteY6" fmla="*/ 27534 h 27711"/>
              <a:gd name="connsiteX7" fmla="*/ 1154 w 24692"/>
              <a:gd name="connsiteY7" fmla="*/ 21628 h 27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692" h="27711">
                <a:moveTo>
                  <a:pt x="1154" y="21628"/>
                </a:moveTo>
                <a:cubicBezTo>
                  <a:pt x="3180" y="19151"/>
                  <a:pt x="9967" y="15571"/>
                  <a:pt x="13076" y="12669"/>
                </a:cubicBezTo>
                <a:cubicBezTo>
                  <a:pt x="16185" y="9767"/>
                  <a:pt x="17830" y="5078"/>
                  <a:pt x="19698" y="3181"/>
                </a:cubicBezTo>
                <a:cubicBezTo>
                  <a:pt x="21566" y="1284"/>
                  <a:pt x="26063" y="-1748"/>
                  <a:pt x="24284" y="1288"/>
                </a:cubicBezTo>
                <a:cubicBezTo>
                  <a:pt x="22505" y="4324"/>
                  <a:pt x="12205" y="17321"/>
                  <a:pt x="9024" y="21397"/>
                </a:cubicBezTo>
                <a:cubicBezTo>
                  <a:pt x="5843" y="25473"/>
                  <a:pt x="6545" y="24724"/>
                  <a:pt x="5195" y="25747"/>
                </a:cubicBezTo>
                <a:cubicBezTo>
                  <a:pt x="3845" y="26770"/>
                  <a:pt x="1595" y="28220"/>
                  <a:pt x="922" y="27534"/>
                </a:cubicBezTo>
                <a:cubicBezTo>
                  <a:pt x="249" y="26848"/>
                  <a:pt x="-872" y="24106"/>
                  <a:pt x="1154" y="21628"/>
                </a:cubicBezTo>
                <a:close/>
              </a:path>
            </a:pathLst>
          </a:custGeom>
          <a:solidFill>
            <a:srgbClr val="C4D8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985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628139-48B5-494F-8CCD-700C8E4A1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DE0D9D-BAE9-41EE-8920-C823CE5DD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6F94-6A76-4546-AB4E-8591D96FEACB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570C94-9031-4668-9A60-3DD2B919F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27F1ED-D46C-447A-ADF8-DE236AE8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C5A66-5B41-48C7-9F9E-806A7D2587C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Изображение выглядит как человек, катается на лыжах&#10;&#10;Автоматически созданное описание">
            <a:extLst>
              <a:ext uri="{FF2B5EF4-FFF2-40B4-BE49-F238E27FC236}">
                <a16:creationId xmlns:a16="http://schemas.microsoft.com/office/drawing/2014/main" id="{84230BBA-38F7-42F1-8EEA-87BA1C0147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9743" y="4180114"/>
            <a:ext cx="6565743" cy="2677885"/>
          </a:xfrm>
          <a:prstGeom prst="rect">
            <a:avLst/>
          </a:prstGeom>
        </p:spPr>
      </p:pic>
      <p:sp>
        <p:nvSpPr>
          <p:cNvPr id="9" name="Блок-схема: подготовка 8">
            <a:extLst>
              <a:ext uri="{FF2B5EF4-FFF2-40B4-BE49-F238E27FC236}">
                <a16:creationId xmlns:a16="http://schemas.microsoft.com/office/drawing/2014/main" id="{BE916754-89D7-474D-BCEA-2F050316A7C1}"/>
              </a:ext>
            </a:extLst>
          </p:cNvPr>
          <p:cNvSpPr/>
          <p:nvPr userDrawn="1"/>
        </p:nvSpPr>
        <p:spPr>
          <a:xfrm rot="2913810">
            <a:off x="8732202" y="-979937"/>
            <a:ext cx="4256654" cy="3746927"/>
          </a:xfrm>
          <a:custGeom>
            <a:avLst/>
            <a:gdLst>
              <a:gd name="connsiteX0" fmla="*/ 0 w 10000"/>
              <a:gd name="connsiteY0" fmla="*/ 5000 h 10000"/>
              <a:gd name="connsiteX1" fmla="*/ 2000 w 10000"/>
              <a:gd name="connsiteY1" fmla="*/ 0 h 10000"/>
              <a:gd name="connsiteX2" fmla="*/ 8000 w 10000"/>
              <a:gd name="connsiteY2" fmla="*/ 0 h 10000"/>
              <a:gd name="connsiteX3" fmla="*/ 10000 w 10000"/>
              <a:gd name="connsiteY3" fmla="*/ 5000 h 10000"/>
              <a:gd name="connsiteX4" fmla="*/ 8000 w 10000"/>
              <a:gd name="connsiteY4" fmla="*/ 10000 h 10000"/>
              <a:gd name="connsiteX5" fmla="*/ 2000 w 10000"/>
              <a:gd name="connsiteY5" fmla="*/ 10000 h 10000"/>
              <a:gd name="connsiteX6" fmla="*/ 0 w 10000"/>
              <a:gd name="connsiteY6" fmla="*/ 5000 h 10000"/>
              <a:gd name="connsiteX0" fmla="*/ 0 w 10000"/>
              <a:gd name="connsiteY0" fmla="*/ 5624 h 10624"/>
              <a:gd name="connsiteX1" fmla="*/ 2000 w 10000"/>
              <a:gd name="connsiteY1" fmla="*/ 624 h 10624"/>
              <a:gd name="connsiteX2" fmla="*/ 8000 w 10000"/>
              <a:gd name="connsiteY2" fmla="*/ 624 h 10624"/>
              <a:gd name="connsiteX3" fmla="*/ 10000 w 10000"/>
              <a:gd name="connsiteY3" fmla="*/ 5624 h 10624"/>
              <a:gd name="connsiteX4" fmla="*/ 8000 w 10000"/>
              <a:gd name="connsiteY4" fmla="*/ 10624 h 10624"/>
              <a:gd name="connsiteX5" fmla="*/ 2000 w 10000"/>
              <a:gd name="connsiteY5" fmla="*/ 10624 h 10624"/>
              <a:gd name="connsiteX6" fmla="*/ 0 w 10000"/>
              <a:gd name="connsiteY6" fmla="*/ 5624 h 10624"/>
              <a:gd name="connsiteX0" fmla="*/ 0 w 10000"/>
              <a:gd name="connsiteY0" fmla="*/ 5624 h 10624"/>
              <a:gd name="connsiteX1" fmla="*/ 2000 w 10000"/>
              <a:gd name="connsiteY1" fmla="*/ 624 h 10624"/>
              <a:gd name="connsiteX2" fmla="*/ 8000 w 10000"/>
              <a:gd name="connsiteY2" fmla="*/ 624 h 10624"/>
              <a:gd name="connsiteX3" fmla="*/ 10000 w 10000"/>
              <a:gd name="connsiteY3" fmla="*/ 5624 h 10624"/>
              <a:gd name="connsiteX4" fmla="*/ 8000 w 10000"/>
              <a:gd name="connsiteY4" fmla="*/ 10624 h 10624"/>
              <a:gd name="connsiteX5" fmla="*/ 2000 w 10000"/>
              <a:gd name="connsiteY5" fmla="*/ 10624 h 10624"/>
              <a:gd name="connsiteX6" fmla="*/ 0 w 10000"/>
              <a:gd name="connsiteY6" fmla="*/ 5624 h 10624"/>
              <a:gd name="connsiteX0" fmla="*/ 0 w 10000"/>
              <a:gd name="connsiteY0" fmla="*/ 5624 h 11248"/>
              <a:gd name="connsiteX1" fmla="*/ 2000 w 10000"/>
              <a:gd name="connsiteY1" fmla="*/ 624 h 11248"/>
              <a:gd name="connsiteX2" fmla="*/ 8000 w 10000"/>
              <a:gd name="connsiteY2" fmla="*/ 624 h 11248"/>
              <a:gd name="connsiteX3" fmla="*/ 10000 w 10000"/>
              <a:gd name="connsiteY3" fmla="*/ 5624 h 11248"/>
              <a:gd name="connsiteX4" fmla="*/ 8000 w 10000"/>
              <a:gd name="connsiteY4" fmla="*/ 10624 h 11248"/>
              <a:gd name="connsiteX5" fmla="*/ 2000 w 10000"/>
              <a:gd name="connsiteY5" fmla="*/ 10624 h 11248"/>
              <a:gd name="connsiteX6" fmla="*/ 0 w 10000"/>
              <a:gd name="connsiteY6" fmla="*/ 5624 h 11248"/>
              <a:gd name="connsiteX0" fmla="*/ 0 w 10000"/>
              <a:gd name="connsiteY0" fmla="*/ 5624 h 11248"/>
              <a:gd name="connsiteX1" fmla="*/ 2000 w 10000"/>
              <a:gd name="connsiteY1" fmla="*/ 624 h 11248"/>
              <a:gd name="connsiteX2" fmla="*/ 8000 w 10000"/>
              <a:gd name="connsiteY2" fmla="*/ 624 h 11248"/>
              <a:gd name="connsiteX3" fmla="*/ 10000 w 10000"/>
              <a:gd name="connsiteY3" fmla="*/ 5624 h 11248"/>
              <a:gd name="connsiteX4" fmla="*/ 8000 w 10000"/>
              <a:gd name="connsiteY4" fmla="*/ 10624 h 11248"/>
              <a:gd name="connsiteX5" fmla="*/ 2000 w 10000"/>
              <a:gd name="connsiteY5" fmla="*/ 10624 h 11248"/>
              <a:gd name="connsiteX6" fmla="*/ 0 w 10000"/>
              <a:gd name="connsiteY6" fmla="*/ 5624 h 11248"/>
              <a:gd name="connsiteX0" fmla="*/ 0 w 10177"/>
              <a:gd name="connsiteY0" fmla="*/ 5624 h 11248"/>
              <a:gd name="connsiteX1" fmla="*/ 2000 w 10177"/>
              <a:gd name="connsiteY1" fmla="*/ 624 h 11248"/>
              <a:gd name="connsiteX2" fmla="*/ 8000 w 10177"/>
              <a:gd name="connsiteY2" fmla="*/ 624 h 11248"/>
              <a:gd name="connsiteX3" fmla="*/ 10000 w 10177"/>
              <a:gd name="connsiteY3" fmla="*/ 5624 h 11248"/>
              <a:gd name="connsiteX4" fmla="*/ 8000 w 10177"/>
              <a:gd name="connsiteY4" fmla="*/ 10624 h 11248"/>
              <a:gd name="connsiteX5" fmla="*/ 2000 w 10177"/>
              <a:gd name="connsiteY5" fmla="*/ 10624 h 11248"/>
              <a:gd name="connsiteX6" fmla="*/ 0 w 10177"/>
              <a:gd name="connsiteY6" fmla="*/ 5624 h 11248"/>
              <a:gd name="connsiteX0" fmla="*/ 0 w 10177"/>
              <a:gd name="connsiteY0" fmla="*/ 5962 h 11586"/>
              <a:gd name="connsiteX1" fmla="*/ 2000 w 10177"/>
              <a:gd name="connsiteY1" fmla="*/ 962 h 11586"/>
              <a:gd name="connsiteX2" fmla="*/ 8000 w 10177"/>
              <a:gd name="connsiteY2" fmla="*/ 962 h 11586"/>
              <a:gd name="connsiteX3" fmla="*/ 10000 w 10177"/>
              <a:gd name="connsiteY3" fmla="*/ 5962 h 11586"/>
              <a:gd name="connsiteX4" fmla="*/ 8000 w 10177"/>
              <a:gd name="connsiteY4" fmla="*/ 10962 h 11586"/>
              <a:gd name="connsiteX5" fmla="*/ 2000 w 10177"/>
              <a:gd name="connsiteY5" fmla="*/ 10962 h 11586"/>
              <a:gd name="connsiteX6" fmla="*/ 0 w 10177"/>
              <a:gd name="connsiteY6" fmla="*/ 5962 h 11586"/>
              <a:gd name="connsiteX0" fmla="*/ 0 w 10177"/>
              <a:gd name="connsiteY0" fmla="*/ 6106 h 11730"/>
              <a:gd name="connsiteX1" fmla="*/ 2000 w 10177"/>
              <a:gd name="connsiteY1" fmla="*/ 1106 h 11730"/>
              <a:gd name="connsiteX2" fmla="*/ 8000 w 10177"/>
              <a:gd name="connsiteY2" fmla="*/ 1106 h 11730"/>
              <a:gd name="connsiteX3" fmla="*/ 10000 w 10177"/>
              <a:gd name="connsiteY3" fmla="*/ 6106 h 11730"/>
              <a:gd name="connsiteX4" fmla="*/ 8000 w 10177"/>
              <a:gd name="connsiteY4" fmla="*/ 11106 h 11730"/>
              <a:gd name="connsiteX5" fmla="*/ 2000 w 10177"/>
              <a:gd name="connsiteY5" fmla="*/ 11106 h 11730"/>
              <a:gd name="connsiteX6" fmla="*/ 0 w 10177"/>
              <a:gd name="connsiteY6" fmla="*/ 6106 h 11730"/>
              <a:gd name="connsiteX0" fmla="*/ 0 w 13283"/>
              <a:gd name="connsiteY0" fmla="*/ 5461 h 11278"/>
              <a:gd name="connsiteX1" fmla="*/ 2000 w 13283"/>
              <a:gd name="connsiteY1" fmla="*/ 461 h 11278"/>
              <a:gd name="connsiteX2" fmla="*/ 8000 w 13283"/>
              <a:gd name="connsiteY2" fmla="*/ 461 h 11278"/>
              <a:gd name="connsiteX3" fmla="*/ 13209 w 13283"/>
              <a:gd name="connsiteY3" fmla="*/ 2549 h 11278"/>
              <a:gd name="connsiteX4" fmla="*/ 8000 w 13283"/>
              <a:gd name="connsiteY4" fmla="*/ 10461 h 11278"/>
              <a:gd name="connsiteX5" fmla="*/ 2000 w 13283"/>
              <a:gd name="connsiteY5" fmla="*/ 10461 h 11278"/>
              <a:gd name="connsiteX6" fmla="*/ 0 w 13283"/>
              <a:gd name="connsiteY6" fmla="*/ 5461 h 11278"/>
              <a:gd name="connsiteX0" fmla="*/ 1 w 13284"/>
              <a:gd name="connsiteY0" fmla="*/ 5030 h 10847"/>
              <a:gd name="connsiteX1" fmla="*/ 1780 w 13284"/>
              <a:gd name="connsiteY1" fmla="*/ 1181 h 10847"/>
              <a:gd name="connsiteX2" fmla="*/ 8001 w 13284"/>
              <a:gd name="connsiteY2" fmla="*/ 30 h 10847"/>
              <a:gd name="connsiteX3" fmla="*/ 13210 w 13284"/>
              <a:gd name="connsiteY3" fmla="*/ 2118 h 10847"/>
              <a:gd name="connsiteX4" fmla="*/ 8001 w 13284"/>
              <a:gd name="connsiteY4" fmla="*/ 10030 h 10847"/>
              <a:gd name="connsiteX5" fmla="*/ 2001 w 13284"/>
              <a:gd name="connsiteY5" fmla="*/ 10030 h 10847"/>
              <a:gd name="connsiteX6" fmla="*/ 1 w 13284"/>
              <a:gd name="connsiteY6" fmla="*/ 5030 h 10847"/>
              <a:gd name="connsiteX0" fmla="*/ 1 w 13216"/>
              <a:gd name="connsiteY0" fmla="*/ 5030 h 10033"/>
              <a:gd name="connsiteX1" fmla="*/ 1780 w 13216"/>
              <a:gd name="connsiteY1" fmla="*/ 1181 h 10033"/>
              <a:gd name="connsiteX2" fmla="*/ 8001 w 13216"/>
              <a:gd name="connsiteY2" fmla="*/ 30 h 10033"/>
              <a:gd name="connsiteX3" fmla="*/ 13210 w 13216"/>
              <a:gd name="connsiteY3" fmla="*/ 2118 h 10033"/>
              <a:gd name="connsiteX4" fmla="*/ 6960 w 13216"/>
              <a:gd name="connsiteY4" fmla="*/ 5720 h 10033"/>
              <a:gd name="connsiteX5" fmla="*/ 2001 w 13216"/>
              <a:gd name="connsiteY5" fmla="*/ 10030 h 10033"/>
              <a:gd name="connsiteX6" fmla="*/ 1 w 13216"/>
              <a:gd name="connsiteY6" fmla="*/ 5030 h 10033"/>
              <a:gd name="connsiteX0" fmla="*/ 1 w 9384"/>
              <a:gd name="connsiteY0" fmla="*/ 5009 h 10012"/>
              <a:gd name="connsiteX1" fmla="*/ 1780 w 9384"/>
              <a:gd name="connsiteY1" fmla="*/ 1160 h 10012"/>
              <a:gd name="connsiteX2" fmla="*/ 8001 w 9384"/>
              <a:gd name="connsiteY2" fmla="*/ 9 h 10012"/>
              <a:gd name="connsiteX3" fmla="*/ 9336 w 9384"/>
              <a:gd name="connsiteY3" fmla="*/ 1591 h 10012"/>
              <a:gd name="connsiteX4" fmla="*/ 6960 w 9384"/>
              <a:gd name="connsiteY4" fmla="*/ 5699 h 10012"/>
              <a:gd name="connsiteX5" fmla="*/ 2001 w 9384"/>
              <a:gd name="connsiteY5" fmla="*/ 10009 h 10012"/>
              <a:gd name="connsiteX6" fmla="*/ 1 w 9384"/>
              <a:gd name="connsiteY6" fmla="*/ 5009 h 10012"/>
              <a:gd name="connsiteX0" fmla="*/ 2 w 10071"/>
              <a:gd name="connsiteY0" fmla="*/ 5003 h 10106"/>
              <a:gd name="connsiteX1" fmla="*/ 1898 w 10071"/>
              <a:gd name="connsiteY1" fmla="*/ 1159 h 10106"/>
              <a:gd name="connsiteX2" fmla="*/ 8527 w 10071"/>
              <a:gd name="connsiteY2" fmla="*/ 9 h 10106"/>
              <a:gd name="connsiteX3" fmla="*/ 9950 w 10071"/>
              <a:gd name="connsiteY3" fmla="*/ 1589 h 10106"/>
              <a:gd name="connsiteX4" fmla="*/ 6352 w 10071"/>
              <a:gd name="connsiteY4" fmla="*/ 7894 h 10106"/>
              <a:gd name="connsiteX5" fmla="*/ 2133 w 10071"/>
              <a:gd name="connsiteY5" fmla="*/ 9997 h 10106"/>
              <a:gd name="connsiteX6" fmla="*/ 2 w 10071"/>
              <a:gd name="connsiteY6" fmla="*/ 5003 h 10106"/>
              <a:gd name="connsiteX0" fmla="*/ 52 w 10086"/>
              <a:gd name="connsiteY0" fmla="*/ 5542 h 10645"/>
              <a:gd name="connsiteX1" fmla="*/ 4241 w 10086"/>
              <a:gd name="connsiteY1" fmla="*/ 395 h 10645"/>
              <a:gd name="connsiteX2" fmla="*/ 8577 w 10086"/>
              <a:gd name="connsiteY2" fmla="*/ 548 h 10645"/>
              <a:gd name="connsiteX3" fmla="*/ 10000 w 10086"/>
              <a:gd name="connsiteY3" fmla="*/ 2128 h 10645"/>
              <a:gd name="connsiteX4" fmla="*/ 6402 w 10086"/>
              <a:gd name="connsiteY4" fmla="*/ 8433 h 10645"/>
              <a:gd name="connsiteX5" fmla="*/ 2183 w 10086"/>
              <a:gd name="connsiteY5" fmla="*/ 10536 h 10645"/>
              <a:gd name="connsiteX6" fmla="*/ 52 w 10086"/>
              <a:gd name="connsiteY6" fmla="*/ 5542 h 10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86" h="10645">
                <a:moveTo>
                  <a:pt x="52" y="5542"/>
                </a:moveTo>
                <a:cubicBezTo>
                  <a:pt x="395" y="3852"/>
                  <a:pt x="2820" y="1227"/>
                  <a:pt x="4241" y="395"/>
                </a:cubicBezTo>
                <a:cubicBezTo>
                  <a:pt x="5661" y="-437"/>
                  <a:pt x="7617" y="259"/>
                  <a:pt x="8577" y="548"/>
                </a:cubicBezTo>
                <a:cubicBezTo>
                  <a:pt x="9537" y="837"/>
                  <a:pt x="10362" y="814"/>
                  <a:pt x="10000" y="2128"/>
                </a:cubicBezTo>
                <a:cubicBezTo>
                  <a:pt x="9638" y="3442"/>
                  <a:pt x="7704" y="7032"/>
                  <a:pt x="6402" y="8433"/>
                </a:cubicBezTo>
                <a:cubicBezTo>
                  <a:pt x="5100" y="9834"/>
                  <a:pt x="3241" y="11018"/>
                  <a:pt x="2183" y="10536"/>
                </a:cubicBezTo>
                <a:cubicBezTo>
                  <a:pt x="1125" y="10054"/>
                  <a:pt x="-291" y="7232"/>
                  <a:pt x="52" y="5542"/>
                </a:cubicBezTo>
                <a:close/>
              </a:path>
            </a:pathLst>
          </a:custGeom>
          <a:solidFill>
            <a:srgbClr val="C4D8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DFE504-D25C-4EF1-83E2-717ACC15A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3257" y="2112694"/>
            <a:ext cx="7091259" cy="435133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5523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человек, катается на лыжах&#10;&#10;Автоматически созданное описание">
            <a:extLst>
              <a:ext uri="{FF2B5EF4-FFF2-40B4-BE49-F238E27FC236}">
                <a16:creationId xmlns:a16="http://schemas.microsoft.com/office/drawing/2014/main" id="{A4DD0ED0-EB2E-492A-96B3-D7E000F1E2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917" y="4077196"/>
            <a:ext cx="6818083" cy="278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137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B1C2B7B-7142-47F9-AF11-2C9EBDC2B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6F94-6A76-4546-AB4E-8591D96FEACB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9054209-3BE7-4368-A9EF-E600887F3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01D74B9-95DE-48D5-9B58-79F99AC57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C5A66-5B41-48C7-9F9E-806A7D2587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37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F41152-4C68-4D00-AF86-91B0CEECC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CA9E78C-E6B3-420F-AB20-68BB2A0CFB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0AA42B-6821-40D1-87E4-85525481E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6F94-6A76-4546-AB4E-8591D96FEACB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DA0864-7692-4562-8E27-D5BF4199A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762803-F3E9-4358-BF9C-9D900299F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C5A66-5B41-48C7-9F9E-806A7D2587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212CDC-EF1F-49E1-AAFA-51AE3F772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145883-C223-4357-8EAB-6E2FB5C12F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EE12D9F-3544-4F7D-B895-5A141FF09E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45AC944-3F9B-4171-B94F-809956423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6F94-6A76-4546-AB4E-8591D96FEACB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FC8BBA4-3561-4386-B297-85B000CB0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8F86D95-1EF4-4D86-8C24-26D6CB84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C5A66-5B41-48C7-9F9E-806A7D2587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1E40CC-2DEF-492D-8BD7-0AB04A53B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215BD96-B477-40AD-B52D-704AF96CD5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6EC4CE4-584C-4A80-9BA6-81710A9A38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07D77F5-BC67-4395-B0FE-786C5A9A83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7CCD36F-50A3-4879-9A16-CBC0BFAFD2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C11ED1A-D852-44D1-B814-8E782F8BA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46F94-6A76-4546-AB4E-8591D96FEACB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F88F2A8-C2E9-4969-9E9A-D14AB805D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A6B4217-CB1E-425F-BBAF-FEBE1FCD2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C5A66-5B41-48C7-9F9E-806A7D2587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9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3F097B-DB91-4A3D-BBE2-0527D8937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2BC59C2-76F8-47C8-B192-E3EB630BAE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F1B5A6-812C-4F0E-A9CB-2A88D278EE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46F94-6A76-4546-AB4E-8591D96FEACB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D50E00-61C0-4B29-B7D8-FC936E63EA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B8AB7E-74FF-4748-81E1-8481B38CA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C5A66-5B41-48C7-9F9E-806A7D2587C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6"/>
            <a:extLst>
              <a:ext uri="{FF2B5EF4-FFF2-40B4-BE49-F238E27FC236}">
                <a16:creationId xmlns:a16="http://schemas.microsoft.com/office/drawing/2014/main" id="{2A6D8B76-6E1C-4995-A072-EAA7935A06C7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61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55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presentation-creation.ru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sv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hyperlink" Target="presentation-creation.ru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6C722F-1249-4DE4-9AA4-23E22521E0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423173"/>
            <a:ext cx="7805821" cy="2387600"/>
          </a:xfrm>
        </p:spPr>
        <p:txBody>
          <a:bodyPr>
            <a:normAutofit fontScale="90000"/>
          </a:bodyPr>
          <a:lstStyle/>
          <a:p>
            <a:r>
              <a:rPr lang="ru-RU" sz="8800" dirty="0" smtClean="0"/>
              <a:t>Рефлексивная культура</a:t>
            </a:r>
            <a:endParaRPr lang="ru-RU" sz="8800" dirty="0"/>
          </a:p>
        </p:txBody>
      </p:sp>
      <p:sp>
        <p:nvSpPr>
          <p:cNvPr id="3" name="TextBox 2"/>
          <p:cNvSpPr txBox="1"/>
          <p:nvPr/>
        </p:nvSpPr>
        <p:spPr>
          <a:xfrm>
            <a:off x="-141668" y="5460642"/>
            <a:ext cx="4803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Постнова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Елена Владимировна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Сорокина Светлана Валерьевна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568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B49A87-3F32-421A-B576-1AC0C85AD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079" y="194144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«Кейс-анализ» 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C103C6-6388-4FD8-8DAE-DF6F3E5BA230}"/>
              </a:ext>
            </a:extLst>
          </p:cNvPr>
          <p:cNvSpPr txBox="1">
            <a:spLocks/>
          </p:cNvSpPr>
          <p:nvPr/>
        </p:nvSpPr>
        <p:spPr>
          <a:xfrm>
            <a:off x="3802742" y="6559325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Шаблоны презентаций с сайта 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hlinkClick r:id="rId2" action="ppaction://hlinkfile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283" y="1275009"/>
            <a:ext cx="5872767" cy="4404575"/>
          </a:xfrm>
          <a:prstGeom prst="rect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83522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Объект 2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8406200"/>
              </p:ext>
            </p:extLst>
          </p:nvPr>
        </p:nvGraphicFramePr>
        <p:xfrm>
          <a:off x="569843" y="304800"/>
          <a:ext cx="7194669" cy="45587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B01D4D7-39C8-424B-9468-16A6AABA16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605486" y="2367870"/>
            <a:ext cx="3757159" cy="3757159"/>
          </a:xfrm>
          <a:prstGeom prst="rect">
            <a:avLst/>
          </a:prstGeom>
          <a:effectLst>
            <a:outerShdw blurRad="50800" dist="38100" dir="5400000" algn="t" rotWithShape="0">
              <a:schemeClr val="accent1">
                <a:lumMod val="75000"/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49676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70369" y="1403287"/>
            <a:ext cx="11354148" cy="5060745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изучение профессиональных модулей при акцентуации внимания преподавателей и мастеров производственного обучения на этом процессе результаты формирования рефлексивной культуры закрепляются и могут быть несколько улучшены;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активная работа по формированию рефлексивной культуры положительно сказывается на изменении самооценки студентов, она становится более адекватной, что позволяет им объективно оценивать свои способности и возможности в овладении профессией и самостоятельно планировать работу по профессиональному самосовершенствованию;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3932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9">
            <a:extLst>
              <a:ext uri="{FF2B5EF4-FFF2-40B4-BE49-F238E27FC236}">
                <a16:creationId xmlns:a16="http://schemas.microsoft.com/office/drawing/2014/main" id="{7F0C4726-51CE-435B-86CA-0D698CF91E0F}"/>
              </a:ext>
            </a:extLst>
          </p:cNvPr>
          <p:cNvSpPr txBox="1">
            <a:spLocks/>
          </p:cNvSpPr>
          <p:nvPr/>
        </p:nvSpPr>
        <p:spPr>
          <a:xfrm>
            <a:off x="2861534" y="2248348"/>
            <a:ext cx="5482990" cy="125864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b="1" dirty="0">
                <a:solidFill>
                  <a:schemeClr val="accent2">
                    <a:lumMod val="50000"/>
                  </a:schemeClr>
                </a:solidFill>
              </a:rPr>
              <a:t>СПАСИБО</a:t>
            </a:r>
          </a:p>
        </p:txBody>
      </p:sp>
    </p:spTree>
    <p:extLst>
      <p:ext uri="{BB962C8B-B14F-4D97-AF65-F5344CB8AC3E}">
        <p14:creationId xmlns:p14="http://schemas.microsoft.com/office/powerpoint/2010/main" val="391875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C34A6B-7B51-4608-A34B-C9C8E7B2E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Рефлексивная культура </a:t>
            </a:r>
            <a:r>
              <a:rPr lang="ru-RU" dirty="0" smtClean="0"/>
              <a:t>характеризуется: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9F605A6-5FD6-46EB-9BA2-2C53BCD92321}"/>
              </a:ext>
            </a:extLst>
          </p:cNvPr>
          <p:cNvSpPr/>
          <p:nvPr/>
        </p:nvSpPr>
        <p:spPr>
          <a:xfrm>
            <a:off x="509360" y="1870983"/>
            <a:ext cx="2568692" cy="3447992"/>
          </a:xfrm>
          <a:prstGeom prst="rect">
            <a:avLst/>
          </a:prstGeom>
          <a:solidFill>
            <a:srgbClr val="F7DF9B"/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2531C2C1-51E4-446E-B533-1B43F1B040C0}"/>
              </a:ext>
            </a:extLst>
          </p:cNvPr>
          <p:cNvSpPr/>
          <p:nvPr/>
        </p:nvSpPr>
        <p:spPr>
          <a:xfrm>
            <a:off x="2186668" y="1529681"/>
            <a:ext cx="733425" cy="73342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B0118A-6970-4A09-A50B-4E17E6F2D972}"/>
              </a:ext>
            </a:extLst>
          </p:cNvPr>
          <p:cNvSpPr txBox="1"/>
          <p:nvPr/>
        </p:nvSpPr>
        <p:spPr>
          <a:xfrm>
            <a:off x="2182972" y="1542450"/>
            <a:ext cx="737121" cy="70788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3"/>
                </a:solidFill>
              </a:rPr>
              <a:t>1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B4D6B27-1F84-4F0A-BC16-FA2220618B28}"/>
              </a:ext>
            </a:extLst>
          </p:cNvPr>
          <p:cNvSpPr/>
          <p:nvPr/>
        </p:nvSpPr>
        <p:spPr>
          <a:xfrm>
            <a:off x="3868376" y="1870982"/>
            <a:ext cx="2696270" cy="3453933"/>
          </a:xfrm>
          <a:prstGeom prst="rect">
            <a:avLst/>
          </a:prstGeom>
          <a:solidFill>
            <a:srgbClr val="F5B487"/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id="{D6C368CA-F7F1-489A-8907-C82389F81415}"/>
              </a:ext>
            </a:extLst>
          </p:cNvPr>
          <p:cNvSpPr txBox="1">
            <a:spLocks/>
          </p:cNvSpPr>
          <p:nvPr/>
        </p:nvSpPr>
        <p:spPr>
          <a:xfrm>
            <a:off x="3935161" y="2292568"/>
            <a:ext cx="2667585" cy="2757149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умениями обретать новые смыслы 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ценности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5059037A-D396-43CD-AC4B-77FC76AB0679}"/>
              </a:ext>
            </a:extLst>
          </p:cNvPr>
          <p:cNvSpPr/>
          <p:nvPr/>
        </p:nvSpPr>
        <p:spPr>
          <a:xfrm>
            <a:off x="5560105" y="1529681"/>
            <a:ext cx="733425" cy="7334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C84A8C-B781-463C-80C0-E87574B49336}"/>
              </a:ext>
            </a:extLst>
          </p:cNvPr>
          <p:cNvSpPr txBox="1"/>
          <p:nvPr/>
        </p:nvSpPr>
        <p:spPr>
          <a:xfrm>
            <a:off x="5593740" y="1542450"/>
            <a:ext cx="733424" cy="70788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accent2"/>
                </a:solidFill>
              </a:rPr>
              <a:t>2</a:t>
            </a:r>
            <a:endParaRPr lang="ru-RU" sz="4000" b="1" dirty="0">
              <a:solidFill>
                <a:schemeClr val="accent2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DE02F95-F773-49D8-A864-31044D32EA86}"/>
              </a:ext>
            </a:extLst>
          </p:cNvPr>
          <p:cNvSpPr/>
          <p:nvPr/>
        </p:nvSpPr>
        <p:spPr>
          <a:xfrm>
            <a:off x="7199290" y="1870982"/>
            <a:ext cx="3604329" cy="3447991"/>
          </a:xfrm>
          <a:prstGeom prst="rect">
            <a:avLst/>
          </a:prstGeom>
          <a:solidFill>
            <a:srgbClr val="A7BCE3"/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ъект 2">
            <a:extLst>
              <a:ext uri="{FF2B5EF4-FFF2-40B4-BE49-F238E27FC236}">
                <a16:creationId xmlns:a16="http://schemas.microsoft.com/office/drawing/2014/main" id="{D4FE817F-D590-4C1A-B45B-8307B1332944}"/>
              </a:ext>
            </a:extLst>
          </p:cNvPr>
          <p:cNvSpPr txBox="1">
            <a:spLocks/>
          </p:cNvSpPr>
          <p:nvPr/>
        </p:nvSpPr>
        <p:spPr>
          <a:xfrm>
            <a:off x="7354970" y="2218984"/>
            <a:ext cx="3372449" cy="2757149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умениями адаптироваться в непривычных межличностных системах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отношений, умением 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ставить и решать неординарные практические задачи</a:t>
            </a: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09DCFA36-00C6-4026-80B4-0392707CC335}"/>
              </a:ext>
            </a:extLst>
          </p:cNvPr>
          <p:cNvSpPr/>
          <p:nvPr/>
        </p:nvSpPr>
        <p:spPr>
          <a:xfrm>
            <a:off x="8984344" y="1529681"/>
            <a:ext cx="733425" cy="73342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3618DD-42C5-4438-A040-79E9A874323C}"/>
              </a:ext>
            </a:extLst>
          </p:cNvPr>
          <p:cNvSpPr txBox="1"/>
          <p:nvPr/>
        </p:nvSpPr>
        <p:spPr>
          <a:xfrm>
            <a:off x="8993869" y="1542450"/>
            <a:ext cx="733424" cy="70788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</a:rPr>
              <a:t>3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15" name="Объект 2">
            <a:extLst>
              <a:ext uri="{FF2B5EF4-FFF2-40B4-BE49-F238E27FC236}">
                <a16:creationId xmlns:a16="http://schemas.microsoft.com/office/drawing/2014/main" id="{0217FD6A-396F-4867-9F8E-3F97F04CCAB7}"/>
              </a:ext>
            </a:extLst>
          </p:cNvPr>
          <p:cNvSpPr txBox="1">
            <a:spLocks/>
          </p:cNvSpPr>
          <p:nvPr/>
        </p:nvSpPr>
        <p:spPr>
          <a:xfrm>
            <a:off x="518884" y="2218984"/>
            <a:ext cx="2559168" cy="2996959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готовностью и способностью человека творчески осмысливать и преодолевать проблемно-конфликтные ситуации</a:t>
            </a:r>
          </a:p>
        </p:txBody>
      </p:sp>
    </p:spTree>
    <p:extLst>
      <p:ext uri="{BB962C8B-B14F-4D97-AF65-F5344CB8AC3E}">
        <p14:creationId xmlns:p14="http://schemas.microsoft.com/office/powerpoint/2010/main" val="377746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Сферы </a:t>
            </a:r>
            <a:r>
              <a:rPr lang="ru-RU" dirty="0"/>
              <a:t>существования рефлексии</a:t>
            </a:r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4185111" y="527793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6">
            <a:off x="3900949" y="4701675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3956512" y="47445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4185111" y="276333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3828941" y="2187075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5251911" y="2274388"/>
            <a:ext cx="1773242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Мышление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3956512" y="22299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4185111" y="360153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3900949" y="3025275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3956512" y="30681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4186699" y="4438151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3900949" y="3863475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3956512" y="39063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5251912" y="3136401"/>
            <a:ext cx="216674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Деятельность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5251911" y="3976188"/>
            <a:ext cx="153413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Общение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2" name="Text Box 271"/>
          <p:cNvSpPr txBox="1">
            <a:spLocks noChangeArrowheads="1"/>
          </p:cNvSpPr>
          <p:nvPr/>
        </p:nvSpPr>
        <p:spPr bwMode="gray">
          <a:xfrm>
            <a:off x="5251911" y="4817563"/>
            <a:ext cx="228646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Самосознание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815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9"/>
          <p:cNvSpPr/>
          <p:nvPr/>
        </p:nvSpPr>
        <p:spPr bwMode="auto">
          <a:xfrm>
            <a:off x="3685803" y="5155626"/>
            <a:ext cx="2664023" cy="1706678"/>
          </a:xfrm>
          <a:custGeom>
            <a:avLst/>
            <a:gdLst>
              <a:gd name="T0" fmla="*/ 476 w 542"/>
              <a:gd name="T1" fmla="*/ 410 h 410"/>
              <a:gd name="T2" fmla="*/ 476 w 542"/>
              <a:gd name="T3" fmla="*/ 121 h 410"/>
              <a:gd name="T4" fmla="*/ 422 w 542"/>
              <a:gd name="T5" fmla="*/ 67 h 410"/>
              <a:gd name="T6" fmla="*/ 0 w 542"/>
              <a:gd name="T7" fmla="*/ 67 h 410"/>
              <a:gd name="T8" fmla="*/ 0 w 542"/>
              <a:gd name="T9" fmla="*/ 0 h 410"/>
              <a:gd name="T10" fmla="*/ 422 w 542"/>
              <a:gd name="T11" fmla="*/ 0 h 410"/>
              <a:gd name="T12" fmla="*/ 542 w 542"/>
              <a:gd name="T13" fmla="*/ 121 h 410"/>
              <a:gd name="T14" fmla="*/ 542 w 542"/>
              <a:gd name="T15" fmla="*/ 410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2" h="410">
                <a:moveTo>
                  <a:pt x="476" y="410"/>
                </a:moveTo>
                <a:cubicBezTo>
                  <a:pt x="476" y="121"/>
                  <a:pt x="476" y="121"/>
                  <a:pt x="476" y="121"/>
                </a:cubicBezTo>
                <a:cubicBezTo>
                  <a:pt x="476" y="91"/>
                  <a:pt x="451" y="67"/>
                  <a:pt x="422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0"/>
                  <a:pt x="0" y="0"/>
                  <a:pt x="0" y="0"/>
                </a:cubicBezTo>
                <a:cubicBezTo>
                  <a:pt x="422" y="0"/>
                  <a:pt x="422" y="0"/>
                  <a:pt x="422" y="0"/>
                </a:cubicBezTo>
                <a:cubicBezTo>
                  <a:pt x="488" y="0"/>
                  <a:pt x="542" y="54"/>
                  <a:pt x="542" y="121"/>
                </a:cubicBezTo>
                <a:cubicBezTo>
                  <a:pt x="542" y="410"/>
                  <a:pt x="542" y="410"/>
                  <a:pt x="542" y="410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456565">
              <a:defRPr/>
            </a:pPr>
            <a:endParaRPr lang="zh-CN" altLang="en-US" sz="2400" kern="0">
              <a:solidFill>
                <a:srgbClr val="103154"/>
              </a:solidFill>
              <a:latin typeface="Century Gothic" panose="020B0502020202020204"/>
            </a:endParaRPr>
          </a:p>
        </p:txBody>
      </p:sp>
      <p:sp>
        <p:nvSpPr>
          <p:cNvPr id="5" name="Freeform 20"/>
          <p:cNvSpPr/>
          <p:nvPr/>
        </p:nvSpPr>
        <p:spPr bwMode="auto">
          <a:xfrm>
            <a:off x="6187486" y="5220133"/>
            <a:ext cx="1937660" cy="761645"/>
          </a:xfrm>
          <a:custGeom>
            <a:avLst/>
            <a:gdLst>
              <a:gd name="T0" fmla="*/ 275 w 394"/>
              <a:gd name="T1" fmla="*/ 155 h 155"/>
              <a:gd name="T2" fmla="*/ 0 w 394"/>
              <a:gd name="T3" fmla="*/ 155 h 155"/>
              <a:gd name="T4" fmla="*/ 0 w 394"/>
              <a:gd name="T5" fmla="*/ 94 h 155"/>
              <a:gd name="T6" fmla="*/ 275 w 394"/>
              <a:gd name="T7" fmla="*/ 94 h 155"/>
              <a:gd name="T8" fmla="*/ 332 w 394"/>
              <a:gd name="T9" fmla="*/ 37 h 155"/>
              <a:gd name="T10" fmla="*/ 332 w 394"/>
              <a:gd name="T11" fmla="*/ 0 h 155"/>
              <a:gd name="T12" fmla="*/ 394 w 394"/>
              <a:gd name="T13" fmla="*/ 0 h 155"/>
              <a:gd name="T14" fmla="*/ 394 w 394"/>
              <a:gd name="T15" fmla="*/ 37 h 155"/>
              <a:gd name="T16" fmla="*/ 275 w 394"/>
              <a:gd name="T17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4" h="155">
                <a:moveTo>
                  <a:pt x="275" y="155"/>
                </a:moveTo>
                <a:cubicBezTo>
                  <a:pt x="0" y="155"/>
                  <a:pt x="0" y="155"/>
                  <a:pt x="0" y="155"/>
                </a:cubicBezTo>
                <a:cubicBezTo>
                  <a:pt x="0" y="94"/>
                  <a:pt x="0" y="94"/>
                  <a:pt x="0" y="94"/>
                </a:cubicBezTo>
                <a:cubicBezTo>
                  <a:pt x="275" y="94"/>
                  <a:pt x="275" y="94"/>
                  <a:pt x="275" y="94"/>
                </a:cubicBezTo>
                <a:cubicBezTo>
                  <a:pt x="307" y="94"/>
                  <a:pt x="332" y="68"/>
                  <a:pt x="332" y="37"/>
                </a:cubicBezTo>
                <a:cubicBezTo>
                  <a:pt x="332" y="0"/>
                  <a:pt x="332" y="0"/>
                  <a:pt x="332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37"/>
                  <a:pt x="394" y="37"/>
                  <a:pt x="394" y="37"/>
                </a:cubicBezTo>
                <a:cubicBezTo>
                  <a:pt x="394" y="102"/>
                  <a:pt x="341" y="155"/>
                  <a:pt x="275" y="1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456565">
              <a:defRPr/>
            </a:pPr>
            <a:endParaRPr lang="zh-CN" altLang="en-US" sz="2400" kern="0">
              <a:solidFill>
                <a:srgbClr val="103154"/>
              </a:solidFill>
              <a:latin typeface="Century Gothic" panose="020B0502020202020204"/>
            </a:endParaRPr>
          </a:p>
        </p:txBody>
      </p:sp>
      <p:sp>
        <p:nvSpPr>
          <p:cNvPr id="6" name="Freeform 21"/>
          <p:cNvSpPr/>
          <p:nvPr/>
        </p:nvSpPr>
        <p:spPr bwMode="auto">
          <a:xfrm>
            <a:off x="6439319" y="2668835"/>
            <a:ext cx="1769077" cy="722107"/>
          </a:xfrm>
          <a:custGeom>
            <a:avLst/>
            <a:gdLst>
              <a:gd name="T0" fmla="*/ 250 w 360"/>
              <a:gd name="T1" fmla="*/ 147 h 147"/>
              <a:gd name="T2" fmla="*/ 0 w 360"/>
              <a:gd name="T3" fmla="*/ 147 h 147"/>
              <a:gd name="T4" fmla="*/ 0 w 360"/>
              <a:gd name="T5" fmla="*/ 102 h 147"/>
              <a:gd name="T6" fmla="*/ 250 w 360"/>
              <a:gd name="T7" fmla="*/ 102 h 147"/>
              <a:gd name="T8" fmla="*/ 315 w 360"/>
              <a:gd name="T9" fmla="*/ 37 h 147"/>
              <a:gd name="T10" fmla="*/ 315 w 360"/>
              <a:gd name="T11" fmla="*/ 0 h 147"/>
              <a:gd name="T12" fmla="*/ 360 w 360"/>
              <a:gd name="T13" fmla="*/ 0 h 147"/>
              <a:gd name="T14" fmla="*/ 360 w 360"/>
              <a:gd name="T15" fmla="*/ 37 h 147"/>
              <a:gd name="T16" fmla="*/ 250 w 360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0" h="147">
                <a:moveTo>
                  <a:pt x="25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02"/>
                  <a:pt x="0" y="102"/>
                  <a:pt x="0" y="102"/>
                </a:cubicBezTo>
                <a:cubicBezTo>
                  <a:pt x="250" y="102"/>
                  <a:pt x="250" y="102"/>
                  <a:pt x="250" y="102"/>
                </a:cubicBezTo>
                <a:cubicBezTo>
                  <a:pt x="286" y="102"/>
                  <a:pt x="315" y="73"/>
                  <a:pt x="315" y="37"/>
                </a:cubicBezTo>
                <a:cubicBezTo>
                  <a:pt x="315" y="0"/>
                  <a:pt x="315" y="0"/>
                  <a:pt x="315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37"/>
                  <a:pt x="360" y="37"/>
                  <a:pt x="360" y="37"/>
                </a:cubicBezTo>
                <a:cubicBezTo>
                  <a:pt x="360" y="98"/>
                  <a:pt x="311" y="147"/>
                  <a:pt x="250" y="14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456565">
              <a:defRPr/>
            </a:pPr>
            <a:endParaRPr lang="zh-CN" altLang="en-US" sz="2400" kern="0">
              <a:solidFill>
                <a:srgbClr val="103154"/>
              </a:solidFill>
              <a:latin typeface="Century Gothic" panose="020B0502020202020204"/>
            </a:endParaRPr>
          </a:p>
        </p:txBody>
      </p:sp>
      <p:sp>
        <p:nvSpPr>
          <p:cNvPr id="7" name="Freeform 22"/>
          <p:cNvSpPr/>
          <p:nvPr/>
        </p:nvSpPr>
        <p:spPr bwMode="auto">
          <a:xfrm>
            <a:off x="5169748" y="3553259"/>
            <a:ext cx="767988" cy="1775091"/>
          </a:xfrm>
          <a:custGeom>
            <a:avLst/>
            <a:gdLst>
              <a:gd name="T0" fmla="*/ 156 w 156"/>
              <a:gd name="T1" fmla="*/ 361 h 361"/>
              <a:gd name="T2" fmla="*/ 95 w 156"/>
              <a:gd name="T3" fmla="*/ 361 h 361"/>
              <a:gd name="T4" fmla="*/ 95 w 156"/>
              <a:gd name="T5" fmla="*/ 118 h 361"/>
              <a:gd name="T6" fmla="*/ 38 w 156"/>
              <a:gd name="T7" fmla="*/ 61 h 361"/>
              <a:gd name="T8" fmla="*/ 0 w 156"/>
              <a:gd name="T9" fmla="*/ 61 h 361"/>
              <a:gd name="T10" fmla="*/ 0 w 156"/>
              <a:gd name="T11" fmla="*/ 0 h 361"/>
              <a:gd name="T12" fmla="*/ 38 w 156"/>
              <a:gd name="T13" fmla="*/ 0 h 361"/>
              <a:gd name="T14" fmla="*/ 156 w 156"/>
              <a:gd name="T15" fmla="*/ 118 h 361"/>
              <a:gd name="T16" fmla="*/ 156 w 156"/>
              <a:gd name="T17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6" h="361">
                <a:moveTo>
                  <a:pt x="156" y="361"/>
                </a:moveTo>
                <a:cubicBezTo>
                  <a:pt x="95" y="361"/>
                  <a:pt x="95" y="361"/>
                  <a:pt x="95" y="361"/>
                </a:cubicBezTo>
                <a:cubicBezTo>
                  <a:pt x="95" y="118"/>
                  <a:pt x="95" y="118"/>
                  <a:pt x="95" y="118"/>
                </a:cubicBezTo>
                <a:cubicBezTo>
                  <a:pt x="95" y="87"/>
                  <a:pt x="69" y="61"/>
                  <a:pt x="38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0"/>
                  <a:pt x="0" y="0"/>
                  <a:pt x="0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103" y="0"/>
                  <a:pt x="156" y="53"/>
                  <a:pt x="156" y="118"/>
                </a:cubicBezTo>
                <a:lnTo>
                  <a:pt x="156" y="3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456565">
              <a:defRPr/>
            </a:pPr>
            <a:endParaRPr lang="zh-CN" altLang="en-US" sz="2400" kern="0">
              <a:solidFill>
                <a:srgbClr val="103154"/>
              </a:solidFill>
              <a:latin typeface="Century Gothic" panose="020B0502020202020204"/>
            </a:endParaRPr>
          </a:p>
        </p:txBody>
      </p:sp>
      <p:sp>
        <p:nvSpPr>
          <p:cNvPr id="8" name="Freeform 23"/>
          <p:cNvSpPr/>
          <p:nvPr/>
        </p:nvSpPr>
        <p:spPr bwMode="auto">
          <a:xfrm>
            <a:off x="6788971" y="4162990"/>
            <a:ext cx="2152030" cy="1720985"/>
          </a:xfrm>
          <a:custGeom>
            <a:avLst/>
            <a:gdLst>
              <a:gd name="T0" fmla="*/ 54 w 438"/>
              <a:gd name="T1" fmla="*/ 350 h 350"/>
              <a:gd name="T2" fmla="*/ 0 w 438"/>
              <a:gd name="T3" fmla="*/ 350 h 350"/>
              <a:gd name="T4" fmla="*/ 0 w 438"/>
              <a:gd name="T5" fmla="*/ 114 h 350"/>
              <a:gd name="T6" fmla="*/ 115 w 438"/>
              <a:gd name="T7" fmla="*/ 0 h 350"/>
              <a:gd name="T8" fmla="*/ 438 w 438"/>
              <a:gd name="T9" fmla="*/ 0 h 350"/>
              <a:gd name="T10" fmla="*/ 438 w 438"/>
              <a:gd name="T11" fmla="*/ 53 h 350"/>
              <a:gd name="T12" fmla="*/ 115 w 438"/>
              <a:gd name="T13" fmla="*/ 53 h 350"/>
              <a:gd name="T14" fmla="*/ 54 w 438"/>
              <a:gd name="T15" fmla="*/ 114 h 350"/>
              <a:gd name="T16" fmla="*/ 54 w 438"/>
              <a:gd name="T17" fmla="*/ 35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8" h="350">
                <a:moveTo>
                  <a:pt x="54" y="350"/>
                </a:moveTo>
                <a:cubicBezTo>
                  <a:pt x="0" y="350"/>
                  <a:pt x="0" y="350"/>
                  <a:pt x="0" y="35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2" y="0"/>
                  <a:pt x="115" y="0"/>
                </a:cubicBezTo>
                <a:cubicBezTo>
                  <a:pt x="438" y="0"/>
                  <a:pt x="438" y="0"/>
                  <a:pt x="438" y="0"/>
                </a:cubicBezTo>
                <a:cubicBezTo>
                  <a:pt x="438" y="53"/>
                  <a:pt x="438" y="53"/>
                  <a:pt x="438" y="53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81" y="53"/>
                  <a:pt x="54" y="80"/>
                  <a:pt x="54" y="114"/>
                </a:cubicBezTo>
                <a:lnTo>
                  <a:pt x="54" y="3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456565">
              <a:defRPr/>
            </a:pPr>
            <a:endParaRPr lang="zh-CN" altLang="en-US" sz="2400" kern="0">
              <a:solidFill>
                <a:srgbClr val="103154"/>
              </a:solidFill>
              <a:latin typeface="Century Gothic" panose="020B0502020202020204"/>
            </a:endParaRPr>
          </a:p>
        </p:txBody>
      </p:sp>
      <p:sp>
        <p:nvSpPr>
          <p:cNvPr id="9" name="Freeform 24"/>
          <p:cNvSpPr/>
          <p:nvPr/>
        </p:nvSpPr>
        <p:spPr bwMode="auto">
          <a:xfrm>
            <a:off x="4487094" y="2084075"/>
            <a:ext cx="1862733" cy="722107"/>
          </a:xfrm>
          <a:custGeom>
            <a:avLst/>
            <a:gdLst>
              <a:gd name="T0" fmla="*/ 379 w 379"/>
              <a:gd name="T1" fmla="*/ 147 h 147"/>
              <a:gd name="T2" fmla="*/ 110 w 379"/>
              <a:gd name="T3" fmla="*/ 147 h 147"/>
              <a:gd name="T4" fmla="*/ 0 w 379"/>
              <a:gd name="T5" fmla="*/ 37 h 147"/>
              <a:gd name="T6" fmla="*/ 0 w 379"/>
              <a:gd name="T7" fmla="*/ 0 h 147"/>
              <a:gd name="T8" fmla="*/ 45 w 379"/>
              <a:gd name="T9" fmla="*/ 0 h 147"/>
              <a:gd name="T10" fmla="*/ 45 w 379"/>
              <a:gd name="T11" fmla="*/ 37 h 147"/>
              <a:gd name="T12" fmla="*/ 110 w 379"/>
              <a:gd name="T13" fmla="*/ 102 h 147"/>
              <a:gd name="T14" fmla="*/ 379 w 379"/>
              <a:gd name="T15" fmla="*/ 102 h 147"/>
              <a:gd name="T16" fmla="*/ 379 w 379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147">
                <a:moveTo>
                  <a:pt x="379" y="147"/>
                </a:moveTo>
                <a:cubicBezTo>
                  <a:pt x="110" y="147"/>
                  <a:pt x="110" y="147"/>
                  <a:pt x="110" y="147"/>
                </a:cubicBezTo>
                <a:cubicBezTo>
                  <a:pt x="49" y="147"/>
                  <a:pt x="0" y="98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73"/>
                  <a:pt x="74" y="102"/>
                  <a:pt x="110" y="102"/>
                </a:cubicBezTo>
                <a:cubicBezTo>
                  <a:pt x="379" y="102"/>
                  <a:pt x="379" y="102"/>
                  <a:pt x="379" y="102"/>
                </a:cubicBezTo>
                <a:lnTo>
                  <a:pt x="379" y="14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456565">
              <a:defRPr/>
            </a:pPr>
            <a:endParaRPr lang="zh-CN" altLang="en-US" sz="2400" kern="0">
              <a:solidFill>
                <a:srgbClr val="103154"/>
              </a:solidFill>
              <a:latin typeface="Century Gothic" panose="020B0502020202020204"/>
            </a:endParaRPr>
          </a:p>
        </p:txBody>
      </p:sp>
      <p:sp>
        <p:nvSpPr>
          <p:cNvPr id="10" name="Freeform 25"/>
          <p:cNvSpPr/>
          <p:nvPr/>
        </p:nvSpPr>
        <p:spPr bwMode="auto">
          <a:xfrm>
            <a:off x="4320591" y="3946566"/>
            <a:ext cx="1458968" cy="742916"/>
          </a:xfrm>
          <a:custGeom>
            <a:avLst/>
            <a:gdLst>
              <a:gd name="T0" fmla="*/ 297 w 297"/>
              <a:gd name="T1" fmla="*/ 151 h 151"/>
              <a:gd name="T2" fmla="*/ 114 w 297"/>
              <a:gd name="T3" fmla="*/ 151 h 151"/>
              <a:gd name="T4" fmla="*/ 0 w 297"/>
              <a:gd name="T5" fmla="*/ 37 h 151"/>
              <a:gd name="T6" fmla="*/ 0 w 297"/>
              <a:gd name="T7" fmla="*/ 0 h 151"/>
              <a:gd name="T8" fmla="*/ 53 w 297"/>
              <a:gd name="T9" fmla="*/ 0 h 151"/>
              <a:gd name="T10" fmla="*/ 53 w 297"/>
              <a:gd name="T11" fmla="*/ 37 h 151"/>
              <a:gd name="T12" fmla="*/ 114 w 297"/>
              <a:gd name="T13" fmla="*/ 98 h 151"/>
              <a:gd name="T14" fmla="*/ 297 w 297"/>
              <a:gd name="T15" fmla="*/ 98 h 151"/>
              <a:gd name="T16" fmla="*/ 297 w 297"/>
              <a:gd name="T1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7" h="151">
                <a:moveTo>
                  <a:pt x="297" y="151"/>
                </a:moveTo>
                <a:cubicBezTo>
                  <a:pt x="114" y="151"/>
                  <a:pt x="114" y="151"/>
                  <a:pt x="114" y="151"/>
                </a:cubicBezTo>
                <a:cubicBezTo>
                  <a:pt x="51" y="151"/>
                  <a:pt x="0" y="100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71"/>
                  <a:pt x="81" y="98"/>
                  <a:pt x="114" y="98"/>
                </a:cubicBezTo>
                <a:cubicBezTo>
                  <a:pt x="297" y="98"/>
                  <a:pt x="297" y="98"/>
                  <a:pt x="297" y="98"/>
                </a:cubicBezTo>
                <a:lnTo>
                  <a:pt x="297" y="15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456565">
              <a:defRPr/>
            </a:pPr>
            <a:endParaRPr lang="zh-CN" altLang="en-US" sz="2400" kern="0">
              <a:solidFill>
                <a:srgbClr val="103154"/>
              </a:solidFill>
              <a:latin typeface="Century Gothic" panose="020B0502020202020204"/>
            </a:endParaRPr>
          </a:p>
        </p:txBody>
      </p:sp>
      <p:sp>
        <p:nvSpPr>
          <p:cNvPr id="11" name="Freeform 26"/>
          <p:cNvSpPr/>
          <p:nvPr/>
        </p:nvSpPr>
        <p:spPr bwMode="auto">
          <a:xfrm>
            <a:off x="5779558" y="2841557"/>
            <a:ext cx="743013" cy="1458778"/>
          </a:xfrm>
          <a:custGeom>
            <a:avLst/>
            <a:gdLst>
              <a:gd name="T0" fmla="*/ 37 w 151"/>
              <a:gd name="T1" fmla="*/ 297 h 297"/>
              <a:gd name="T2" fmla="*/ 0 w 151"/>
              <a:gd name="T3" fmla="*/ 297 h 297"/>
              <a:gd name="T4" fmla="*/ 0 w 151"/>
              <a:gd name="T5" fmla="*/ 244 h 297"/>
              <a:gd name="T6" fmla="*/ 37 w 151"/>
              <a:gd name="T7" fmla="*/ 244 h 297"/>
              <a:gd name="T8" fmla="*/ 98 w 151"/>
              <a:gd name="T9" fmla="*/ 183 h 297"/>
              <a:gd name="T10" fmla="*/ 98 w 151"/>
              <a:gd name="T11" fmla="*/ 0 h 297"/>
              <a:gd name="T12" fmla="*/ 151 w 151"/>
              <a:gd name="T13" fmla="*/ 0 h 297"/>
              <a:gd name="T14" fmla="*/ 151 w 151"/>
              <a:gd name="T15" fmla="*/ 183 h 297"/>
              <a:gd name="T16" fmla="*/ 37 w 151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297">
                <a:moveTo>
                  <a:pt x="37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244"/>
                  <a:pt x="0" y="244"/>
                  <a:pt x="0" y="244"/>
                </a:cubicBezTo>
                <a:cubicBezTo>
                  <a:pt x="37" y="244"/>
                  <a:pt x="37" y="244"/>
                  <a:pt x="37" y="244"/>
                </a:cubicBezTo>
                <a:cubicBezTo>
                  <a:pt x="71" y="244"/>
                  <a:pt x="98" y="216"/>
                  <a:pt x="98" y="183"/>
                </a:cubicBezTo>
                <a:cubicBezTo>
                  <a:pt x="98" y="0"/>
                  <a:pt x="98" y="0"/>
                  <a:pt x="9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183"/>
                  <a:pt x="151" y="183"/>
                  <a:pt x="151" y="183"/>
                </a:cubicBezTo>
                <a:cubicBezTo>
                  <a:pt x="151" y="246"/>
                  <a:pt x="100" y="297"/>
                  <a:pt x="37" y="29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456565">
              <a:defRPr/>
            </a:pPr>
            <a:endParaRPr lang="zh-CN" altLang="en-US" sz="2400" kern="0">
              <a:solidFill>
                <a:srgbClr val="103154"/>
              </a:solidFill>
              <a:latin typeface="Century Gothic" panose="020B0502020202020204"/>
            </a:endParaRPr>
          </a:p>
        </p:txBody>
      </p:sp>
      <p:sp>
        <p:nvSpPr>
          <p:cNvPr id="12" name="Freeform 27"/>
          <p:cNvSpPr/>
          <p:nvPr/>
        </p:nvSpPr>
        <p:spPr bwMode="auto">
          <a:xfrm>
            <a:off x="6262413" y="1445210"/>
            <a:ext cx="747176" cy="1458778"/>
          </a:xfrm>
          <a:custGeom>
            <a:avLst/>
            <a:gdLst>
              <a:gd name="T0" fmla="*/ 53 w 152"/>
              <a:gd name="T1" fmla="*/ 297 h 297"/>
              <a:gd name="T2" fmla="*/ 0 w 152"/>
              <a:gd name="T3" fmla="*/ 297 h 297"/>
              <a:gd name="T4" fmla="*/ 0 w 152"/>
              <a:gd name="T5" fmla="*/ 114 h 297"/>
              <a:gd name="T6" fmla="*/ 114 w 152"/>
              <a:gd name="T7" fmla="*/ 0 h 297"/>
              <a:gd name="T8" fmla="*/ 152 w 152"/>
              <a:gd name="T9" fmla="*/ 0 h 297"/>
              <a:gd name="T10" fmla="*/ 152 w 152"/>
              <a:gd name="T11" fmla="*/ 53 h 297"/>
              <a:gd name="T12" fmla="*/ 114 w 152"/>
              <a:gd name="T13" fmla="*/ 53 h 297"/>
              <a:gd name="T14" fmla="*/ 53 w 152"/>
              <a:gd name="T15" fmla="*/ 114 h 297"/>
              <a:gd name="T16" fmla="*/ 53 w 152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2" h="297">
                <a:moveTo>
                  <a:pt x="53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1" y="0"/>
                  <a:pt x="114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3"/>
                  <a:pt x="152" y="53"/>
                  <a:pt x="152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81" y="53"/>
                  <a:pt x="53" y="80"/>
                  <a:pt x="53" y="114"/>
                </a:cubicBezTo>
                <a:lnTo>
                  <a:pt x="53" y="29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defTabSz="456565">
              <a:defRPr/>
            </a:pPr>
            <a:endParaRPr lang="zh-CN" altLang="en-US" sz="2400" kern="0">
              <a:solidFill>
                <a:srgbClr val="103154"/>
              </a:solidFill>
              <a:latin typeface="Century Gothic" panose="020B0502020202020204"/>
            </a:endParaRPr>
          </a:p>
        </p:txBody>
      </p:sp>
      <p:sp>
        <p:nvSpPr>
          <p:cNvPr id="13" name="椭圆 41"/>
          <p:cNvSpPr/>
          <p:nvPr/>
        </p:nvSpPr>
        <p:spPr>
          <a:xfrm>
            <a:off x="3475877" y="5105681"/>
            <a:ext cx="445390" cy="445332"/>
          </a:xfrm>
          <a:prstGeom prst="ellipse">
            <a:avLst/>
          </a:prstGeom>
          <a:solidFill>
            <a:srgbClr val="FC3774"/>
          </a:solidFill>
          <a:ln w="76200" cap="flat" cmpd="sng" algn="ctr">
            <a:noFill/>
            <a:prstDash val="solid"/>
          </a:ln>
          <a:effectLst>
            <a:outerShdw blurRad="368300" dist="101600" dir="10800000" algn="r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456565"/>
            <a:endParaRPr lang="zh-CN" altLang="en-US" sz="2400" kern="0">
              <a:solidFill>
                <a:srgbClr val="57C6C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14" name="椭圆 42"/>
          <p:cNvSpPr/>
          <p:nvPr/>
        </p:nvSpPr>
        <p:spPr>
          <a:xfrm>
            <a:off x="4225542" y="3615932"/>
            <a:ext cx="445390" cy="445332"/>
          </a:xfrm>
          <a:prstGeom prst="ellipse">
            <a:avLst/>
          </a:prstGeom>
          <a:solidFill>
            <a:srgbClr val="FC3774"/>
          </a:solidFill>
          <a:ln w="76200" cap="flat" cmpd="sng" algn="ctr">
            <a:noFill/>
            <a:prstDash val="solid"/>
          </a:ln>
          <a:effectLst>
            <a:outerShdw blurRad="368300" dist="101600" dir="10800000" algn="r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456565"/>
            <a:endParaRPr lang="zh-CN" altLang="en-US" sz="2400" kern="0">
              <a:solidFill>
                <a:srgbClr val="57C6C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15" name="椭圆 43"/>
          <p:cNvSpPr/>
          <p:nvPr/>
        </p:nvSpPr>
        <p:spPr>
          <a:xfrm>
            <a:off x="8705538" y="4077670"/>
            <a:ext cx="445390" cy="445332"/>
          </a:xfrm>
          <a:prstGeom prst="ellipse">
            <a:avLst/>
          </a:prstGeom>
          <a:solidFill>
            <a:srgbClr val="FC3774"/>
          </a:solidFill>
          <a:ln w="76200" cap="flat" cmpd="sng" algn="ctr">
            <a:noFill/>
            <a:prstDash val="solid"/>
          </a:ln>
          <a:effectLst>
            <a:outerShdw blurRad="368300" dist="101600" dir="10800000" algn="r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456565"/>
            <a:endParaRPr lang="zh-CN" altLang="en-US" sz="2400" kern="0">
              <a:solidFill>
                <a:srgbClr val="57C6C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16" name="椭圆 44"/>
          <p:cNvSpPr/>
          <p:nvPr/>
        </p:nvSpPr>
        <p:spPr>
          <a:xfrm>
            <a:off x="7876082" y="2371642"/>
            <a:ext cx="445390" cy="445332"/>
          </a:xfrm>
          <a:prstGeom prst="ellipse">
            <a:avLst/>
          </a:prstGeom>
          <a:solidFill>
            <a:srgbClr val="FC3774"/>
          </a:solidFill>
          <a:ln w="76200" cap="flat" cmpd="sng" algn="ctr">
            <a:noFill/>
            <a:prstDash val="solid"/>
          </a:ln>
          <a:effectLst>
            <a:outerShdw blurRad="368300" dist="101600" dir="10800000" algn="r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456565"/>
            <a:endParaRPr lang="zh-CN" altLang="en-US" sz="2400" kern="0">
              <a:solidFill>
                <a:srgbClr val="57C6C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17" name="椭圆 45"/>
          <p:cNvSpPr/>
          <p:nvPr/>
        </p:nvSpPr>
        <p:spPr>
          <a:xfrm>
            <a:off x="4370831" y="1739083"/>
            <a:ext cx="445390" cy="445332"/>
          </a:xfrm>
          <a:prstGeom prst="ellipse">
            <a:avLst/>
          </a:prstGeom>
          <a:solidFill>
            <a:srgbClr val="FC3774"/>
          </a:solidFill>
          <a:ln w="76200" cap="flat" cmpd="sng" algn="ctr">
            <a:noFill/>
            <a:prstDash val="solid"/>
          </a:ln>
          <a:effectLst>
            <a:outerShdw blurRad="368300" dist="101600" dir="10800000" algn="r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456565">
              <a:defRPr/>
            </a:pPr>
            <a:endParaRPr lang="zh-CN" altLang="en-US" sz="2400" kern="0">
              <a:solidFill>
                <a:srgbClr val="57C6C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18" name="TextBox 22"/>
          <p:cNvSpPr txBox="1"/>
          <p:nvPr/>
        </p:nvSpPr>
        <p:spPr>
          <a:xfrm>
            <a:off x="0" y="4864052"/>
            <a:ext cx="3392389" cy="9310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altLang="zh-CN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реакции на окружающих</a:t>
            </a:r>
            <a:endParaRPr lang="ru-RU" altLang="zh-CN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22"/>
          <p:cNvSpPr txBox="1"/>
          <p:nvPr/>
        </p:nvSpPr>
        <p:spPr>
          <a:xfrm>
            <a:off x="448360" y="3306545"/>
            <a:ext cx="3710288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altLang="zh-CN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чувств</a:t>
            </a:r>
            <a:endParaRPr lang="ru-RU" altLang="zh-CN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22"/>
          <p:cNvSpPr txBox="1"/>
          <p:nvPr/>
        </p:nvSpPr>
        <p:spPr>
          <a:xfrm>
            <a:off x="9296624" y="3841718"/>
            <a:ext cx="2895376" cy="9310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Теоретический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</a:t>
            </a:r>
            <a:endParaRPr lang="ru-RU" altLang="zh-CN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2"/>
          <p:cNvSpPr txBox="1"/>
          <p:nvPr/>
        </p:nvSpPr>
        <p:spPr>
          <a:xfrm>
            <a:off x="8385302" y="2278378"/>
            <a:ext cx="3688261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altLang="zh-CN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давать </a:t>
            </a:r>
            <a:r>
              <a:rPr lang="ru-RU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адекватную оценку своей деятельности</a:t>
            </a:r>
          </a:p>
        </p:txBody>
      </p:sp>
      <p:sp>
        <p:nvSpPr>
          <p:cNvPr id="22" name="椭圆 50"/>
          <p:cNvSpPr/>
          <p:nvPr/>
        </p:nvSpPr>
        <p:spPr>
          <a:xfrm>
            <a:off x="6766386" y="1325459"/>
            <a:ext cx="445390" cy="445332"/>
          </a:xfrm>
          <a:prstGeom prst="ellipse">
            <a:avLst/>
          </a:prstGeom>
          <a:solidFill>
            <a:srgbClr val="FC3774"/>
          </a:solidFill>
          <a:ln w="76200" cap="flat" cmpd="sng" algn="ctr">
            <a:noFill/>
            <a:prstDash val="solid"/>
          </a:ln>
          <a:effectLst>
            <a:outerShdw blurRad="368300" dist="101600" dir="10800000" algn="r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456565"/>
            <a:endParaRPr lang="zh-CN" altLang="en-US" sz="2400" kern="0">
              <a:solidFill>
                <a:srgbClr val="57C6CF"/>
              </a:solidFill>
              <a:latin typeface="Century Gothic" panose="020B0502020202020204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04730" y="1581725"/>
            <a:ext cx="2876513" cy="50235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</a:t>
            </a:r>
            <a:endParaRPr lang="ru-RU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2"/>
          <p:cNvSpPr txBox="1"/>
          <p:nvPr/>
        </p:nvSpPr>
        <p:spPr>
          <a:xfrm>
            <a:off x="7323857" y="1224306"/>
            <a:ext cx="4326085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рактический опыт</a:t>
            </a:r>
            <a:endParaRPr lang="ru-RU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Заголовок 1"/>
          <p:cNvSpPr>
            <a:spLocks noGrp="1"/>
          </p:cNvSpPr>
          <p:nvPr>
            <p:ph type="title"/>
          </p:nvPr>
        </p:nvSpPr>
        <p:spPr>
          <a:xfrm>
            <a:off x="838200" y="259107"/>
            <a:ext cx="7483272" cy="1098437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Рефлексивная деятельность складывается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711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/>
              <a:t>М</a:t>
            </a:r>
            <a:r>
              <a:rPr lang="ru-RU" sz="4800" dirty="0" smtClean="0"/>
              <a:t>етодики диагностики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«Шкала Розенберга»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Опросник «Выработка навыков оценочно-рефлексивной деятельности» (Е. В. Бондаренко, А. И.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Артюхина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043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8D1DD816-9D8F-406F-829E-B3E6D45A3A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7277690"/>
              </p:ext>
            </p:extLst>
          </p:nvPr>
        </p:nvGraphicFramePr>
        <p:xfrm>
          <a:off x="1046921" y="304800"/>
          <a:ext cx="9104243" cy="6149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3253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14">
            <a:extLst>
              <a:ext uri="{FF2B5EF4-FFF2-40B4-BE49-F238E27FC236}">
                <a16:creationId xmlns:a16="http://schemas.microsoft.com/office/drawing/2014/main" id="{80C9735D-2B1B-4949-ABF3-C12A43A62A2B}"/>
              </a:ext>
            </a:extLst>
          </p:cNvPr>
          <p:cNvGrpSpPr/>
          <p:nvPr/>
        </p:nvGrpSpPr>
        <p:grpSpPr>
          <a:xfrm rot="3152971">
            <a:off x="254983" y="2038993"/>
            <a:ext cx="5829646" cy="2379735"/>
            <a:chOff x="2482316" y="2299046"/>
            <a:chExt cx="4752528" cy="1940042"/>
          </a:xfrm>
        </p:grpSpPr>
        <p:sp>
          <p:nvSpPr>
            <p:cNvPr id="26" name="矩形 15">
              <a:extLst>
                <a:ext uri="{FF2B5EF4-FFF2-40B4-BE49-F238E27FC236}">
                  <a16:creationId xmlns:a16="http://schemas.microsoft.com/office/drawing/2014/main" id="{5F03064E-F9E5-4A40-A905-93F23D33D66A}"/>
                </a:ext>
              </a:extLst>
            </p:cNvPr>
            <p:cNvSpPr/>
            <p:nvPr/>
          </p:nvSpPr>
          <p:spPr>
            <a:xfrm>
              <a:off x="2482316" y="4221088"/>
              <a:ext cx="4752528" cy="18000"/>
            </a:xfrm>
            <a:prstGeom prst="rect">
              <a:avLst/>
            </a:prstGeom>
            <a:gradFill>
              <a:gsLst>
                <a:gs pos="49628">
                  <a:schemeClr val="tx1">
                    <a:lumMod val="65000"/>
                    <a:lumOff val="35000"/>
                  </a:schemeClr>
                </a:gs>
                <a:gs pos="2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3">
              <a:extLst>
                <a:ext uri="{FF2B5EF4-FFF2-40B4-BE49-F238E27FC236}">
                  <a16:creationId xmlns:a16="http://schemas.microsoft.com/office/drawing/2014/main" id="{ADBDFCCE-4CF9-4AB1-818C-EF6DAA524A18}"/>
                </a:ext>
              </a:extLst>
            </p:cNvPr>
            <p:cNvSpPr/>
            <p:nvPr/>
          </p:nvSpPr>
          <p:spPr>
            <a:xfrm>
              <a:off x="2626332" y="3933056"/>
              <a:ext cx="4464496" cy="291171"/>
            </a:xfrm>
            <a:custGeom>
              <a:avLst/>
              <a:gdLst/>
              <a:ahLst/>
              <a:cxnLst/>
              <a:rect l="l" t="t" r="r" b="b"/>
              <a:pathLst>
                <a:path w="5967726" h="372256">
                  <a:moveTo>
                    <a:pt x="2983863" y="0"/>
                  </a:moveTo>
                  <a:cubicBezTo>
                    <a:pt x="4505610" y="0"/>
                    <a:pt x="5763890" y="161740"/>
                    <a:pt x="5967726" y="372256"/>
                  </a:cubicBezTo>
                  <a:lnTo>
                    <a:pt x="0" y="372256"/>
                  </a:lnTo>
                  <a:cubicBezTo>
                    <a:pt x="203837" y="161740"/>
                    <a:pt x="1462116" y="0"/>
                    <a:pt x="298386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50000"/>
                    <a:alpha val="27000"/>
                  </a:schemeClr>
                </a:gs>
                <a:gs pos="26000">
                  <a:schemeClr val="bg1">
                    <a:lumMod val="9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椭圆 6">
              <a:extLst>
                <a:ext uri="{FF2B5EF4-FFF2-40B4-BE49-F238E27FC236}">
                  <a16:creationId xmlns:a16="http://schemas.microsoft.com/office/drawing/2014/main" id="{583E80E3-7561-4F38-9B66-A72414587585}"/>
                </a:ext>
              </a:extLst>
            </p:cNvPr>
            <p:cNvSpPr/>
            <p:nvPr/>
          </p:nvSpPr>
          <p:spPr>
            <a:xfrm>
              <a:off x="3491880" y="2299046"/>
              <a:ext cx="2448272" cy="1925181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16200000" sx="101000" sy="101000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椭圆 6">
              <a:extLst>
                <a:ext uri="{FF2B5EF4-FFF2-40B4-BE49-F238E27FC236}">
                  <a16:creationId xmlns:a16="http://schemas.microsoft.com/office/drawing/2014/main" id="{9E44F59C-DCA9-4F7C-8FD3-8A2E9ACD308B}"/>
                </a:ext>
              </a:extLst>
            </p:cNvPr>
            <p:cNvSpPr/>
            <p:nvPr/>
          </p:nvSpPr>
          <p:spPr>
            <a:xfrm>
              <a:off x="3563888" y="2405560"/>
              <a:ext cx="2308825" cy="1815528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rgbClr val="ACB0FE"/>
            </a:solidFill>
            <a:ln>
              <a:noFill/>
            </a:ln>
            <a:effectLst>
              <a:innerShdw blurRad="114300">
                <a:srgbClr val="7C3B06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19">
            <a:extLst>
              <a:ext uri="{FF2B5EF4-FFF2-40B4-BE49-F238E27FC236}">
                <a16:creationId xmlns:a16="http://schemas.microsoft.com/office/drawing/2014/main" id="{D788F95A-9DB5-47D7-88D6-59D187E444CE}"/>
              </a:ext>
            </a:extLst>
          </p:cNvPr>
          <p:cNvGrpSpPr/>
          <p:nvPr/>
        </p:nvGrpSpPr>
        <p:grpSpPr>
          <a:xfrm rot="3152971">
            <a:off x="3614738" y="2038993"/>
            <a:ext cx="5829646" cy="2379735"/>
            <a:chOff x="2482316" y="2299046"/>
            <a:chExt cx="4752528" cy="1940042"/>
          </a:xfrm>
        </p:grpSpPr>
        <p:sp>
          <p:nvSpPr>
            <p:cNvPr id="31" name="矩形 20">
              <a:extLst>
                <a:ext uri="{FF2B5EF4-FFF2-40B4-BE49-F238E27FC236}">
                  <a16:creationId xmlns:a16="http://schemas.microsoft.com/office/drawing/2014/main" id="{87ED89EB-7605-4FCC-816D-42A9A000BF71}"/>
                </a:ext>
              </a:extLst>
            </p:cNvPr>
            <p:cNvSpPr/>
            <p:nvPr/>
          </p:nvSpPr>
          <p:spPr>
            <a:xfrm>
              <a:off x="2482316" y="4221088"/>
              <a:ext cx="4752528" cy="18000"/>
            </a:xfrm>
            <a:prstGeom prst="rect">
              <a:avLst/>
            </a:prstGeom>
            <a:gradFill>
              <a:gsLst>
                <a:gs pos="49628">
                  <a:schemeClr val="tx1">
                    <a:lumMod val="65000"/>
                    <a:lumOff val="35000"/>
                  </a:schemeClr>
                </a:gs>
                <a:gs pos="2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">
              <a:extLst>
                <a:ext uri="{FF2B5EF4-FFF2-40B4-BE49-F238E27FC236}">
                  <a16:creationId xmlns:a16="http://schemas.microsoft.com/office/drawing/2014/main" id="{2571EAE2-6141-434B-85C8-8DDA9CD45E9B}"/>
                </a:ext>
              </a:extLst>
            </p:cNvPr>
            <p:cNvSpPr/>
            <p:nvPr/>
          </p:nvSpPr>
          <p:spPr>
            <a:xfrm>
              <a:off x="2626332" y="3933056"/>
              <a:ext cx="4464496" cy="291171"/>
            </a:xfrm>
            <a:custGeom>
              <a:avLst/>
              <a:gdLst/>
              <a:ahLst/>
              <a:cxnLst/>
              <a:rect l="l" t="t" r="r" b="b"/>
              <a:pathLst>
                <a:path w="5967726" h="372256">
                  <a:moveTo>
                    <a:pt x="2983863" y="0"/>
                  </a:moveTo>
                  <a:cubicBezTo>
                    <a:pt x="4505610" y="0"/>
                    <a:pt x="5763890" y="161740"/>
                    <a:pt x="5967726" y="372256"/>
                  </a:cubicBezTo>
                  <a:lnTo>
                    <a:pt x="0" y="372256"/>
                  </a:lnTo>
                  <a:cubicBezTo>
                    <a:pt x="203837" y="161740"/>
                    <a:pt x="1462116" y="0"/>
                    <a:pt x="298386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50000"/>
                    <a:alpha val="27000"/>
                  </a:schemeClr>
                </a:gs>
                <a:gs pos="26000">
                  <a:schemeClr val="bg1">
                    <a:lumMod val="9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椭圆 6">
              <a:extLst>
                <a:ext uri="{FF2B5EF4-FFF2-40B4-BE49-F238E27FC236}">
                  <a16:creationId xmlns:a16="http://schemas.microsoft.com/office/drawing/2014/main" id="{A946C6DD-B046-451D-BCFE-497A0380BB2D}"/>
                </a:ext>
              </a:extLst>
            </p:cNvPr>
            <p:cNvSpPr/>
            <p:nvPr/>
          </p:nvSpPr>
          <p:spPr>
            <a:xfrm>
              <a:off x="3491880" y="2299046"/>
              <a:ext cx="2448272" cy="1925181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16200000" sx="101000" sy="101000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椭圆 6">
              <a:extLst>
                <a:ext uri="{FF2B5EF4-FFF2-40B4-BE49-F238E27FC236}">
                  <a16:creationId xmlns:a16="http://schemas.microsoft.com/office/drawing/2014/main" id="{121BAEF0-5682-4220-800D-CFF4060ED526}"/>
                </a:ext>
              </a:extLst>
            </p:cNvPr>
            <p:cNvSpPr/>
            <p:nvPr/>
          </p:nvSpPr>
          <p:spPr>
            <a:xfrm>
              <a:off x="3563888" y="2405560"/>
              <a:ext cx="2308825" cy="1815528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rgbClr val="FED282"/>
            </a:solidFill>
            <a:ln>
              <a:noFill/>
            </a:ln>
            <a:effectLst>
              <a:innerShdw blurRad="114300">
                <a:srgbClr val="7C3B06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24">
            <a:extLst>
              <a:ext uri="{FF2B5EF4-FFF2-40B4-BE49-F238E27FC236}">
                <a16:creationId xmlns:a16="http://schemas.microsoft.com/office/drawing/2014/main" id="{6C56081E-9C46-4CDC-BF3A-3C7C710E2A8D}"/>
              </a:ext>
            </a:extLst>
          </p:cNvPr>
          <p:cNvGrpSpPr/>
          <p:nvPr/>
        </p:nvGrpSpPr>
        <p:grpSpPr>
          <a:xfrm rot="3152971">
            <a:off x="7056835" y="1982706"/>
            <a:ext cx="6303617" cy="2768046"/>
            <a:chOff x="2482316" y="2299046"/>
            <a:chExt cx="4752528" cy="1940042"/>
          </a:xfrm>
        </p:grpSpPr>
        <p:sp>
          <p:nvSpPr>
            <p:cNvPr id="36" name="矩形 38">
              <a:extLst>
                <a:ext uri="{FF2B5EF4-FFF2-40B4-BE49-F238E27FC236}">
                  <a16:creationId xmlns:a16="http://schemas.microsoft.com/office/drawing/2014/main" id="{EA534481-8568-4C32-90F1-06503B4E54E2}"/>
                </a:ext>
              </a:extLst>
            </p:cNvPr>
            <p:cNvSpPr/>
            <p:nvPr/>
          </p:nvSpPr>
          <p:spPr>
            <a:xfrm>
              <a:off x="2482316" y="4221088"/>
              <a:ext cx="4752528" cy="18000"/>
            </a:xfrm>
            <a:prstGeom prst="rect">
              <a:avLst/>
            </a:prstGeom>
            <a:gradFill>
              <a:gsLst>
                <a:gs pos="49628">
                  <a:schemeClr val="tx1">
                    <a:lumMod val="65000"/>
                    <a:lumOff val="35000"/>
                  </a:schemeClr>
                </a:gs>
                <a:gs pos="2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">
              <a:extLst>
                <a:ext uri="{FF2B5EF4-FFF2-40B4-BE49-F238E27FC236}">
                  <a16:creationId xmlns:a16="http://schemas.microsoft.com/office/drawing/2014/main" id="{6B4881DF-AF44-46D9-ACA1-9E32EE9ADA3A}"/>
                </a:ext>
              </a:extLst>
            </p:cNvPr>
            <p:cNvSpPr/>
            <p:nvPr/>
          </p:nvSpPr>
          <p:spPr>
            <a:xfrm>
              <a:off x="2626332" y="3933056"/>
              <a:ext cx="4464496" cy="291171"/>
            </a:xfrm>
            <a:custGeom>
              <a:avLst/>
              <a:gdLst/>
              <a:ahLst/>
              <a:cxnLst/>
              <a:rect l="l" t="t" r="r" b="b"/>
              <a:pathLst>
                <a:path w="5967726" h="372256">
                  <a:moveTo>
                    <a:pt x="2983863" y="0"/>
                  </a:moveTo>
                  <a:cubicBezTo>
                    <a:pt x="4505610" y="0"/>
                    <a:pt x="5763890" y="161740"/>
                    <a:pt x="5967726" y="372256"/>
                  </a:cubicBezTo>
                  <a:lnTo>
                    <a:pt x="0" y="372256"/>
                  </a:lnTo>
                  <a:cubicBezTo>
                    <a:pt x="203837" y="161740"/>
                    <a:pt x="1462116" y="0"/>
                    <a:pt x="298386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50000"/>
                    <a:alpha val="27000"/>
                  </a:schemeClr>
                </a:gs>
                <a:gs pos="26000">
                  <a:schemeClr val="bg1">
                    <a:lumMod val="9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" name="椭圆 6">
              <a:extLst>
                <a:ext uri="{FF2B5EF4-FFF2-40B4-BE49-F238E27FC236}">
                  <a16:creationId xmlns:a16="http://schemas.microsoft.com/office/drawing/2014/main" id="{28E96896-74B2-48C4-9335-0ECA9630AD2C}"/>
                </a:ext>
              </a:extLst>
            </p:cNvPr>
            <p:cNvSpPr/>
            <p:nvPr/>
          </p:nvSpPr>
          <p:spPr>
            <a:xfrm>
              <a:off x="3491880" y="2299046"/>
              <a:ext cx="2448272" cy="1925181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16200000" sx="101000" sy="101000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椭圆 6">
              <a:extLst>
                <a:ext uri="{FF2B5EF4-FFF2-40B4-BE49-F238E27FC236}">
                  <a16:creationId xmlns:a16="http://schemas.microsoft.com/office/drawing/2014/main" id="{036E67F3-0357-43EA-9ECD-7A541BBEB3D8}"/>
                </a:ext>
              </a:extLst>
            </p:cNvPr>
            <p:cNvSpPr/>
            <p:nvPr/>
          </p:nvSpPr>
          <p:spPr>
            <a:xfrm>
              <a:off x="3563888" y="2405560"/>
              <a:ext cx="2308825" cy="1815528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rgbClr val="97D0D1"/>
            </a:solidFill>
            <a:ln>
              <a:noFill/>
            </a:ln>
            <a:effectLst>
              <a:innerShdw blurRad="1143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0" name="矩形 42">
            <a:extLst>
              <a:ext uri="{FF2B5EF4-FFF2-40B4-BE49-F238E27FC236}">
                <a16:creationId xmlns:a16="http://schemas.microsoft.com/office/drawing/2014/main" id="{97E343C7-68E6-49E5-9742-40994FDABED4}"/>
              </a:ext>
            </a:extLst>
          </p:cNvPr>
          <p:cNvSpPr/>
          <p:nvPr/>
        </p:nvSpPr>
        <p:spPr>
          <a:xfrm rot="5400000">
            <a:off x="1459220" y="3021751"/>
            <a:ext cx="1372335" cy="24503"/>
          </a:xfrm>
          <a:prstGeom prst="rect">
            <a:avLst/>
          </a:prstGeom>
          <a:gradFill>
            <a:gsLst>
              <a:gs pos="49628">
                <a:schemeClr val="bg1"/>
              </a:gs>
              <a:gs pos="200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C61F587-9B17-42FB-824A-E3E264BCC358}"/>
              </a:ext>
            </a:extLst>
          </p:cNvPr>
          <p:cNvSpPr txBox="1"/>
          <p:nvPr/>
        </p:nvSpPr>
        <p:spPr>
          <a:xfrm>
            <a:off x="1485840" y="2321830"/>
            <a:ext cx="2868860" cy="812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инектика</a:t>
            </a:r>
            <a:endParaRPr lang="ru-RU" altLang="zh-CN" sz="4000" dirty="0"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44" name="矩形 46">
            <a:extLst>
              <a:ext uri="{FF2B5EF4-FFF2-40B4-BE49-F238E27FC236}">
                <a16:creationId xmlns:a16="http://schemas.microsoft.com/office/drawing/2014/main" id="{383F2D63-07BA-45F7-9D80-E7BE3635DFC4}"/>
              </a:ext>
            </a:extLst>
          </p:cNvPr>
          <p:cNvSpPr/>
          <p:nvPr/>
        </p:nvSpPr>
        <p:spPr>
          <a:xfrm rot="5400000">
            <a:off x="4838968" y="3021751"/>
            <a:ext cx="1372335" cy="24503"/>
          </a:xfrm>
          <a:prstGeom prst="rect">
            <a:avLst/>
          </a:prstGeom>
          <a:gradFill>
            <a:gsLst>
              <a:gs pos="49628">
                <a:schemeClr val="bg1"/>
              </a:gs>
              <a:gs pos="200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B289039-93B5-4E9E-93BC-DBBDAB177528}"/>
              </a:ext>
            </a:extLst>
          </p:cNvPr>
          <p:cNvSpPr txBox="1"/>
          <p:nvPr/>
        </p:nvSpPr>
        <p:spPr>
          <a:xfrm>
            <a:off x="5106296" y="2024261"/>
            <a:ext cx="2677929" cy="1460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«Техника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аквариума»</a:t>
            </a:r>
            <a:endParaRPr lang="ru-RU" altLang="zh-CN" sz="3600" dirty="0"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48" name="矩形 50">
            <a:extLst>
              <a:ext uri="{FF2B5EF4-FFF2-40B4-BE49-F238E27FC236}">
                <a16:creationId xmlns:a16="http://schemas.microsoft.com/office/drawing/2014/main" id="{6694C78F-F55B-4EC8-853B-D0914E78C52F}"/>
              </a:ext>
            </a:extLst>
          </p:cNvPr>
          <p:cNvSpPr/>
          <p:nvPr/>
        </p:nvSpPr>
        <p:spPr>
          <a:xfrm rot="5400000">
            <a:off x="8188052" y="3021751"/>
            <a:ext cx="1372335" cy="24503"/>
          </a:xfrm>
          <a:prstGeom prst="rect">
            <a:avLst/>
          </a:prstGeom>
          <a:gradFill>
            <a:gsLst>
              <a:gs pos="49628">
                <a:schemeClr val="bg1"/>
              </a:gs>
              <a:gs pos="200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F09D907-6373-4C41-9A3C-D9008EEAE152}"/>
              </a:ext>
            </a:extLst>
          </p:cNvPr>
          <p:cNvSpPr txBox="1"/>
          <p:nvPr/>
        </p:nvSpPr>
        <p:spPr>
          <a:xfrm>
            <a:off x="8521121" y="2803900"/>
            <a:ext cx="347921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«Кейс-анализ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altLang="zh-CN" sz="3600" dirty="0">
              <a:latin typeface="Times New Roman" panose="02020603050405020304" pitchFamily="18" charset="0"/>
              <a:ea typeface="微软雅黑" pitchFamily="34" charset="-122"/>
              <a:cs typeface="Times New Roman" panose="02020603050405020304" pitchFamily="18" charset="0"/>
            </a:endParaRPr>
          </a:p>
        </p:txBody>
      </p:sp>
      <p:sp>
        <p:nvSpPr>
          <p:cNvPr id="52" name="Заголовок 1"/>
          <p:cNvSpPr>
            <a:spLocks noGrp="1"/>
          </p:cNvSpPr>
          <p:nvPr>
            <p:ph type="title"/>
          </p:nvPr>
        </p:nvSpPr>
        <p:spPr>
          <a:xfrm>
            <a:off x="838200" y="25910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</a:p>
        </p:txBody>
      </p:sp>
    </p:spTree>
    <p:extLst>
      <p:ext uri="{BB962C8B-B14F-4D97-AF65-F5344CB8AC3E}">
        <p14:creationId xmlns:p14="http://schemas.microsoft.com/office/powerpoint/2010/main" val="1326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5910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«Техника аквариума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8" t="19481" r="15129" b="15026"/>
          <a:stretch/>
        </p:blipFill>
        <p:spPr>
          <a:xfrm>
            <a:off x="1280160" y="1699708"/>
            <a:ext cx="4525702" cy="3108960"/>
          </a:xfrm>
          <a:prstGeom prst="rect">
            <a:avLst/>
          </a:prstGeom>
          <a:ln w="57150">
            <a:solidFill>
              <a:schemeClr val="accent1"/>
            </a:solidFill>
          </a:ln>
          <a:effectLst>
            <a:softEdge rad="3175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7" t="24167" r="4271" b="10416"/>
          <a:stretch/>
        </p:blipFill>
        <p:spPr>
          <a:xfrm>
            <a:off x="6336253" y="2969111"/>
            <a:ext cx="5295434" cy="3001383"/>
          </a:xfrm>
          <a:prstGeom prst="rect">
            <a:avLst/>
          </a:prstGeom>
          <a:ln w="57150">
            <a:solidFill>
              <a:schemeClr val="accent1"/>
            </a:solidFill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194055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153185E-AA0A-4EA5-980E-FF4320416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Синектика</a:t>
            </a:r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967E1500-AA5F-41E7-ACA8-969CE9066699}"/>
              </a:ext>
            </a:extLst>
          </p:cNvPr>
          <p:cNvSpPr txBox="1">
            <a:spLocks/>
          </p:cNvSpPr>
          <p:nvPr/>
        </p:nvSpPr>
        <p:spPr>
          <a:xfrm>
            <a:off x="3802742" y="6559325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Шаблоны презентаций с сайта 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hlinkClick r:id="rId2" action="ppaction://hlinkfile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18" y="476519"/>
            <a:ext cx="2360112" cy="4018208"/>
          </a:xfrm>
          <a:prstGeom prst="rect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  <a:effectLst>
            <a:softEdge rad="3175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379" r="1996" b="7982"/>
          <a:stretch/>
        </p:blipFill>
        <p:spPr>
          <a:xfrm>
            <a:off x="3140755" y="1606491"/>
            <a:ext cx="2721073" cy="4378817"/>
          </a:xfrm>
          <a:prstGeom prst="rect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  <a:effectLst>
            <a:softEdge rad="3175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8" t="3380" r="3643" b="7417"/>
          <a:stretch/>
        </p:blipFill>
        <p:spPr>
          <a:xfrm>
            <a:off x="4621369" y="2379270"/>
            <a:ext cx="2949262" cy="4847404"/>
          </a:xfrm>
          <a:prstGeom prst="rect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  <a:effectLst>
            <a:softEdge rad="3175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915" y="1275102"/>
            <a:ext cx="3417195" cy="2562896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  <a:effectLst>
            <a:softEdge rad="3175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119" y="4192176"/>
            <a:ext cx="3399616" cy="2549712"/>
          </a:xfrm>
          <a:prstGeom prst="rect">
            <a:avLst/>
          </a:prstGeom>
          <a:solidFill>
            <a:schemeClr val="accent2"/>
          </a:solidFill>
          <a:ln w="57150">
            <a:solidFill>
              <a:schemeClr val="accent1">
                <a:lumMod val="40000"/>
                <a:lumOff val="60000"/>
              </a:schemeClr>
            </a:solidFill>
          </a:ln>
          <a:effectLst>
            <a:softEdge rad="3175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76" y="4984060"/>
            <a:ext cx="2456235" cy="1575265"/>
          </a:xfrm>
          <a:prstGeom prst="rect">
            <a:avLst/>
          </a:prstGeom>
          <a:ln w="57150">
            <a:solidFill>
              <a:schemeClr val="accent1"/>
            </a:solidFill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62331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sz="1200" dirty="0">
            <a:solidFill>
              <a:schemeClr val="bg1"/>
            </a:solidFill>
            <a:ea typeface="微软雅黑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222</Words>
  <Application>Microsoft Office PowerPoint</Application>
  <PresentationFormat>Широкоэкранный</PresentationFormat>
  <Paragraphs>47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微软雅黑</vt:lpstr>
      <vt:lpstr>Arial</vt:lpstr>
      <vt:lpstr>Calibri</vt:lpstr>
      <vt:lpstr>Calibri Light</vt:lpstr>
      <vt:lpstr>Century Gothic</vt:lpstr>
      <vt:lpstr>等线</vt:lpstr>
      <vt:lpstr>Times New Roman</vt:lpstr>
      <vt:lpstr>Тема Office</vt:lpstr>
      <vt:lpstr>Рефлексивная культура</vt:lpstr>
      <vt:lpstr>Рефлексивная культура характеризуется:</vt:lpstr>
      <vt:lpstr>Сферы существования рефлексии</vt:lpstr>
      <vt:lpstr>Рефлексивная деятельность складывается</vt:lpstr>
      <vt:lpstr>Методики диагностики</vt:lpstr>
      <vt:lpstr>Презентация PowerPoint</vt:lpstr>
      <vt:lpstr>Методы обучения</vt:lpstr>
      <vt:lpstr>«Техника аквариума»</vt:lpstr>
      <vt:lpstr>Синектика</vt:lpstr>
      <vt:lpstr> «Кейс-анализ» </vt:lpstr>
      <vt:lpstr>Презентация PowerPoint</vt:lpstr>
      <vt:lpstr>Выводы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Obstinate</dc:creator>
  <cp:lastModifiedBy>Nata</cp:lastModifiedBy>
  <cp:revision>24</cp:revision>
  <dcterms:created xsi:type="dcterms:W3CDTF">2021-05-07T08:34:05Z</dcterms:created>
  <dcterms:modified xsi:type="dcterms:W3CDTF">2021-06-01T08:57:10Z</dcterms:modified>
</cp:coreProperties>
</file>