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7" r:id="rId3"/>
    <p:sldId id="260" r:id="rId4"/>
    <p:sldId id="261" r:id="rId5"/>
    <p:sldId id="262" r:id="rId6"/>
    <p:sldId id="263" r:id="rId7"/>
    <p:sldId id="264" r:id="rId8"/>
    <p:sldId id="258" r:id="rId9"/>
    <p:sldId id="265" r:id="rId10"/>
    <p:sldId id="266" r:id="rId11"/>
    <p:sldId id="269" r:id="rId12"/>
    <p:sldId id="268" r:id="rId13"/>
    <p:sldId id="271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6A3DE4-3FC1-466C-8FE3-39BDADEC8DC8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719DDC1-8241-4E0F-88A6-44E0D38EDF7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-87507"/>
            <a:ext cx="9144000" cy="704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0" y="260648"/>
            <a:ext cx="64500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5"/>
            <a:ext cx="662744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521851"/>
            <a:ext cx="3028768" cy="69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34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191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81" y="0"/>
            <a:ext cx="918088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602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710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63"/>
            <a:ext cx="9144000" cy="6947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498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05"/>
            <a:ext cx="9144000" cy="685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2041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-87507"/>
            <a:ext cx="9144000" cy="704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0" y="260648"/>
            <a:ext cx="64500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5"/>
            <a:ext cx="662744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521851"/>
            <a:ext cx="3028768" cy="69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32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96" y="429498"/>
            <a:ext cx="7096340" cy="532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407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424935" cy="292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t="12052" r="-1401" b="-17545"/>
          <a:stretch/>
        </p:blipFill>
        <p:spPr bwMode="auto">
          <a:xfrm>
            <a:off x="467544" y="3573016"/>
            <a:ext cx="7716029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22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43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897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776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688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706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330"/>
            <a:ext cx="9143999" cy="6869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2115078" cy="15821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5998"/>
            <a:ext cx="2232249" cy="167546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5645"/>
            <a:ext cx="2176744" cy="1630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064935"/>
            <a:ext cx="1993825" cy="14930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2232248" cy="16741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590" y="3502442"/>
            <a:ext cx="2332265" cy="15548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326" y="3955049"/>
            <a:ext cx="1663700" cy="16637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851" y="3254198"/>
            <a:ext cx="2324739" cy="11492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30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68"/>
            <a:ext cx="9144000" cy="684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6651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Осокина</dc:creator>
  <cp:lastModifiedBy>Людмила Осокина</cp:lastModifiedBy>
  <cp:revision>12</cp:revision>
  <dcterms:created xsi:type="dcterms:W3CDTF">2021-06-17T17:29:08Z</dcterms:created>
  <dcterms:modified xsi:type="dcterms:W3CDTF">2021-06-18T16:46:09Z</dcterms:modified>
</cp:coreProperties>
</file>