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8" r:id="rId3"/>
    <p:sldId id="259" r:id="rId4"/>
    <p:sldId id="260" r:id="rId5"/>
    <p:sldId id="261" r:id="rId6"/>
    <p:sldId id="279" r:id="rId7"/>
    <p:sldId id="262" r:id="rId8"/>
    <p:sldId id="283" r:id="rId9"/>
    <p:sldId id="270" r:id="rId10"/>
    <p:sldId id="275" r:id="rId11"/>
    <p:sldId id="276" r:id="rId12"/>
    <p:sldId id="277" r:id="rId13"/>
    <p:sldId id="284" r:id="rId14"/>
    <p:sldId id="286" r:id="rId15"/>
    <p:sldId id="269" r:id="rId16"/>
    <p:sldId id="287" r:id="rId17"/>
    <p:sldId id="288" r:id="rId18"/>
    <p:sldId id="289" r:id="rId19"/>
    <p:sldId id="290" r:id="rId20"/>
    <p:sldId id="291" r:id="rId21"/>
    <p:sldId id="294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AB"/>
    <a:srgbClr val="6600FF"/>
    <a:srgbClr val="FF3399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AD98506-1D16-48E5-B39E-9AAC4D83041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80E3202-8FC6-45D8-A26C-B3ECF8C00AF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19FE92-670A-4394-B50C-6AF28E97F275}" type="slidenum">
              <a:rPr lang="ru-RU"/>
              <a:pPr/>
              <a:t>1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0CA98E-7737-4C96-8A04-EBCC937F7807}" type="slidenum">
              <a:rPr lang="ru-RU"/>
              <a:pPr/>
              <a:t>10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59AB85-8385-4914-BA30-557CDF7930A2}" type="slidenum">
              <a:rPr lang="ru-RU"/>
              <a:pPr/>
              <a:t>11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A0245E-E310-4032-A220-9B525DB00591}" type="slidenum">
              <a:rPr lang="ru-RU"/>
              <a:pPr/>
              <a:t>12</a:t>
            </a:fld>
            <a:endParaRPr lang="ru-RU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6EB228-A529-4BED-A520-77AAD4356793}" type="slidenum">
              <a:rPr lang="ru-RU"/>
              <a:pPr/>
              <a:t>13</a:t>
            </a:fld>
            <a:endParaRPr lang="ru-RU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31E9E1-BAC4-4250-A58F-F3B6CD88079E}" type="slidenum">
              <a:rPr lang="ru-RU"/>
              <a:pPr/>
              <a:t>14</a:t>
            </a:fld>
            <a:endParaRPr lang="ru-RU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623206-6751-497A-9134-3F9E1C1A5049}" type="slidenum">
              <a:rPr lang="ru-RU"/>
              <a:pPr/>
              <a:t>15</a:t>
            </a:fld>
            <a:endParaRPr lang="ru-RU"/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82847-3D00-43B4-A7E4-E098DAEE7B12}" type="slidenum">
              <a:rPr lang="ru-RU"/>
              <a:pPr/>
              <a:t>16</a:t>
            </a:fld>
            <a:endParaRPr lang="ru-RU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6099B1-F7F0-482F-B820-D29FC5A9C242}" type="slidenum">
              <a:rPr lang="ru-RU"/>
              <a:pPr/>
              <a:t>17</a:t>
            </a:fld>
            <a:endParaRPr lang="ru-RU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0106B6-6148-43A5-87AB-FF0CAAB7E5D7}" type="slidenum">
              <a:rPr lang="ru-RU"/>
              <a:pPr/>
              <a:t>18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A92B0-B103-4FAB-B790-7570FDD8D676}" type="slidenum">
              <a:rPr lang="ru-RU"/>
              <a:pPr/>
              <a:t>19</a:t>
            </a:fld>
            <a:endParaRPr lang="ru-RU"/>
          </a:p>
        </p:txBody>
      </p:sp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61F97-2939-4DE2-9BA1-6FFFCAF01CCE}" type="slidenum">
              <a:rPr lang="ru-RU"/>
              <a:pPr/>
              <a:t>2</a:t>
            </a:fld>
            <a:endParaRPr lang="ru-RU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12F46-7F01-4530-AF1C-85126A34459B}" type="slidenum">
              <a:rPr lang="ru-RU"/>
              <a:pPr/>
              <a:t>20</a:t>
            </a:fld>
            <a:endParaRPr lang="ru-RU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383C9E-1EF3-4ECB-B40A-067A2C828721}" type="slidenum">
              <a:rPr lang="ru-RU"/>
              <a:pPr/>
              <a:t>21</a:t>
            </a:fld>
            <a:endParaRPr lang="ru-RU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465B03-6C39-45F1-8C44-76C745398E85}" type="slidenum">
              <a:rPr lang="ru-RU"/>
              <a:pPr/>
              <a:t>3</a:t>
            </a:fld>
            <a:endParaRPr lang="ru-RU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9D5BC-B17F-4F9C-8875-9F019C500BFE}" type="slidenum">
              <a:rPr lang="ru-RU"/>
              <a:pPr/>
              <a:t>4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16E425-C78C-42A6-B380-0F1E4E934567}" type="slidenum">
              <a:rPr lang="ru-RU"/>
              <a:pPr/>
              <a:t>5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18841-0989-4453-A45A-F130E258990E}" type="slidenum">
              <a:rPr lang="ru-RU"/>
              <a:pPr/>
              <a:t>6</a:t>
            </a:fld>
            <a:endParaRPr lang="ru-RU"/>
          </a:p>
        </p:txBody>
      </p:sp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F7AE52-1852-4944-BDDA-3ECEA172CD30}" type="slidenum">
              <a:rPr lang="ru-RU"/>
              <a:pPr/>
              <a:t>7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808943-E8C4-49A4-B430-63E796503151}" type="slidenum">
              <a:rPr lang="ru-RU"/>
              <a:pPr/>
              <a:t>8</a:t>
            </a:fld>
            <a:endParaRPr lang="ru-RU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B8F2A5-5D9A-4FEC-903B-E644307A89E9}" type="slidenum">
              <a:rPr lang="ru-RU"/>
              <a:pPr/>
              <a:t>9</a:t>
            </a:fld>
            <a:endParaRPr lang="ru-RU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ED6FE9-DE0C-4217-B95C-47778138CF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708824-C00C-4147-8F04-F6ED340683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EE525-10BC-44E9-89E0-F2BAE375D0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B7AF2B-849F-4B4C-B40B-811193BEC4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5D714B-6FDC-41FA-8127-D4CCFC1751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2F1A4-7185-4C0C-B6E5-C28D9BD197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8AC67-E9E5-4ABB-9216-EB6E82985C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472E9-58D4-47AD-9F64-E198094784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F9FC4E-876E-4944-924F-09886E7B14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A9F59-1BC0-4C0B-9E59-DEC53D684D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866FA-92F2-4AAD-B8CE-D3355598DD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EC04CC-D78F-4866-9864-DDD9AEF8D18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png"/><Relationship Id="rId7" Type="http://schemas.openxmlformats.org/officeDocument/2006/relationships/image" Target="../media/image20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0;&#1083;&#1105;&#1085;&#1072;\&#1056;&#1072;&#1073;&#1086;&#1095;&#1080;&#1081;%20&#1089;&#1090;&#1086;&#1083;\&#1091;&#1088;&#1086;&#1082;&#1080;%20&#1080;&#1079;%20&#1080;&#1085;&#1090;&#1077;&#1088;&#1085;&#1077;&#1090;&#1072;\&#1055;&#1044;&#1044;\&#1084;&#1088;3%20&#1076;&#1083;&#1103;%20&#1055;&#1044;&#1044;\___________________2______________________________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 descr="j028412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5172075"/>
            <a:ext cx="3708400" cy="1685925"/>
          </a:xfrm>
          <a:prstGeom prst="rect">
            <a:avLst/>
          </a:prstGeom>
          <a:noFill/>
        </p:spPr>
      </p:pic>
      <p:pic>
        <p:nvPicPr>
          <p:cNvPr id="10245" name="Picture 5" descr="j033638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30800"/>
            <a:ext cx="1873250" cy="1727200"/>
          </a:xfrm>
          <a:prstGeom prst="rect">
            <a:avLst/>
          </a:prstGeom>
          <a:noFill/>
        </p:spPr>
      </p:pic>
      <p:pic>
        <p:nvPicPr>
          <p:cNvPr id="10246" name="Picture 6" descr="svetofor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1617663" cy="4076700"/>
          </a:xfrm>
          <a:prstGeom prst="rect">
            <a:avLst/>
          </a:prstGeom>
          <a:noFill/>
        </p:spPr>
      </p:pic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1331913" y="188913"/>
            <a:ext cx="7632700" cy="3600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Светофорное регулирование.</a:t>
            </a:r>
          </a:p>
          <a:p>
            <a:pPr algn="ctr"/>
            <a:r>
              <a:rPr lang="ru-RU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Проезд специальных</a:t>
            </a:r>
          </a:p>
          <a:p>
            <a:pPr algn="ctr"/>
            <a:r>
              <a:rPr lang="ru-RU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транспортных средств.</a:t>
            </a:r>
          </a:p>
          <a:p>
            <a:pPr algn="ctr"/>
            <a:r>
              <a:rPr lang="ru-RU" sz="36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 класс</a:t>
            </a:r>
          </a:p>
        </p:txBody>
      </p:sp>
      <p:sp>
        <p:nvSpPr>
          <p:cNvPr id="10248" name="WordArt 8"/>
          <p:cNvSpPr>
            <a:spLocks noChangeArrowheads="1" noChangeShapeType="1" noTextEdit="1"/>
          </p:cNvSpPr>
          <p:nvPr/>
        </p:nvSpPr>
        <p:spPr bwMode="auto">
          <a:xfrm>
            <a:off x="179388" y="4005263"/>
            <a:ext cx="8785225" cy="2087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50000">
                      <a:srgbClr val="FF8200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Проект подготовила:</a:t>
            </a:r>
          </a:p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50000">
                      <a:srgbClr val="FF8200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учитель начальных классов МОУ СОШ №7 ст. Воронежской</a:t>
            </a:r>
          </a:p>
          <a:p>
            <a:pPr algn="ctr"/>
            <a:r>
              <a:rPr lang="ru-RU" sz="36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50000">
                      <a:srgbClr val="FF8200"/>
                    </a:gs>
                    <a:gs pos="100000">
                      <a:srgbClr val="000082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Прокопенко Т.В.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181" name="Picture 5" descr="dotbord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1524000"/>
          </a:xfrm>
          <a:prstGeom prst="rect">
            <a:avLst/>
          </a:prstGeom>
          <a:noFill/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331913" y="188913"/>
            <a:ext cx="78120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Причины несчастных случаев </a:t>
            </a:r>
          </a:p>
          <a:p>
            <a:pPr algn="ctr"/>
            <a:r>
              <a:rPr lang="ru-RU" sz="3600" b="1">
                <a:solidFill>
                  <a:srgbClr val="FF0000"/>
                </a:solidFill>
              </a:rPr>
              <a:t>и аварий на улицах и дорогах</a:t>
            </a:r>
          </a:p>
        </p:txBody>
      </p:sp>
      <p:pic>
        <p:nvPicPr>
          <p:cNvPr id="50183" name="Picture 7" descr="HEA0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213100"/>
            <a:ext cx="2487613" cy="3644900"/>
          </a:xfrm>
          <a:prstGeom prst="rect">
            <a:avLst/>
          </a:prstGeom>
          <a:noFill/>
        </p:spPr>
      </p:pic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0" y="1700213"/>
            <a:ext cx="89646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</a:rPr>
              <a:t>1.</a:t>
            </a:r>
            <a:r>
              <a:rPr lang="ru-RU" sz="2400" b="1">
                <a:solidFill>
                  <a:srgbClr val="CC0099"/>
                </a:solidFill>
              </a:rPr>
              <a:t> </a:t>
            </a:r>
            <a:r>
              <a:rPr lang="ru-RU" sz="2800" b="1">
                <a:solidFill>
                  <a:srgbClr val="CC0099"/>
                </a:solidFill>
              </a:rPr>
              <a:t>Переход дороги в неположенном месте.</a:t>
            </a:r>
          </a:p>
        </p:txBody>
      </p:sp>
      <p:sp>
        <p:nvSpPr>
          <p:cNvPr id="50185" name="Rectangle 9"/>
          <p:cNvSpPr>
            <a:spLocks noChangeArrowheads="1"/>
          </p:cNvSpPr>
          <p:nvPr/>
        </p:nvSpPr>
        <p:spPr bwMode="auto">
          <a:xfrm>
            <a:off x="0" y="22764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</a:rPr>
              <a:t>2. Неподчинение сигналам  регулирования.</a:t>
            </a:r>
          </a:p>
        </p:txBody>
      </p:sp>
      <p:sp>
        <p:nvSpPr>
          <p:cNvPr id="50186" name="Rectangle 10"/>
          <p:cNvSpPr>
            <a:spLocks noChangeArrowheads="1"/>
          </p:cNvSpPr>
          <p:nvPr/>
        </p:nvSpPr>
        <p:spPr bwMode="auto">
          <a:xfrm>
            <a:off x="0" y="2781300"/>
            <a:ext cx="8964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</a:rPr>
              <a:t>3. Игра на проезжей части.</a:t>
            </a:r>
          </a:p>
        </p:txBody>
      </p:sp>
      <p:sp>
        <p:nvSpPr>
          <p:cNvPr id="50187" name="Rectangle 11"/>
          <p:cNvSpPr>
            <a:spLocks noChangeArrowheads="1"/>
          </p:cNvSpPr>
          <p:nvPr/>
        </p:nvSpPr>
        <p:spPr bwMode="auto">
          <a:xfrm>
            <a:off x="2124075" y="3429000"/>
            <a:ext cx="6769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</a:rPr>
              <a:t>4. Ходьба по проезжей части по </a:t>
            </a:r>
          </a:p>
          <a:p>
            <a:r>
              <a:rPr lang="ru-RU" sz="2800" b="1">
                <a:solidFill>
                  <a:srgbClr val="CC0099"/>
                </a:solidFill>
              </a:rPr>
              <a:t>направлению движения транспорта.</a:t>
            </a:r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2700338" y="4508500"/>
            <a:ext cx="64436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CC0099"/>
                </a:solidFill>
              </a:rPr>
              <a:t>5. Неожиданный выход на проезжую часть дороги из-за стоящего транспорта, сооружений, зеленых насаждений.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3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6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6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84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50184" grpId="0"/>
      <p:bldP spid="50185" grpId="0"/>
      <p:bldP spid="50186" grpId="0"/>
      <p:bldP spid="50187" grpId="0"/>
      <p:bldP spid="501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 cstate="print">
            <a:lum bright="12000" contrast="12000"/>
          </a:blip>
          <a:srcRect/>
          <a:stretch>
            <a:fillRect/>
          </a:stretch>
        </p:blipFill>
        <p:spPr bwMode="auto">
          <a:xfrm>
            <a:off x="0" y="2708275"/>
            <a:ext cx="2362200" cy="4149725"/>
          </a:xfrm>
          <a:prstGeom prst="rect">
            <a:avLst/>
          </a:prstGeom>
          <a:noFill/>
          <a:ln w="76200" cmpd="tri">
            <a:solidFill>
              <a:schemeClr val="bg2"/>
            </a:solidFill>
            <a:miter lim="800000"/>
            <a:headEnd/>
            <a:tailEnd/>
          </a:ln>
          <a:effectLst/>
        </p:spPr>
      </p:pic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700338" y="404813"/>
            <a:ext cx="6675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ru-RU" sz="2000" b="1"/>
              <a:t> </a:t>
            </a:r>
          </a:p>
          <a:p>
            <a:pPr marL="342900" indent="-342900"/>
            <a:endParaRPr lang="ru-RU" sz="2000" b="1"/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688" y="0"/>
            <a:ext cx="2627312" cy="2239963"/>
          </a:xfrm>
          <a:prstGeom prst="rect">
            <a:avLst/>
          </a:prstGeom>
          <a:noFill/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2843213" y="4149725"/>
            <a:ext cx="597693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6600FF"/>
                </a:solidFill>
              </a:rPr>
              <a:t>Если руку с жезлом поднял,</a:t>
            </a:r>
          </a:p>
          <a:p>
            <a:r>
              <a:rPr lang="ru-RU" sz="3200" b="1">
                <a:solidFill>
                  <a:srgbClr val="6600FF"/>
                </a:solidFill>
              </a:rPr>
              <a:t>Значит, лучше не спеши,</a:t>
            </a:r>
          </a:p>
          <a:p>
            <a:r>
              <a:rPr lang="ru-RU" sz="3200" b="1">
                <a:solidFill>
                  <a:srgbClr val="6600FF"/>
                </a:solidFill>
              </a:rPr>
              <a:t>Это жёлтый светит, понял?</a:t>
            </a:r>
          </a:p>
          <a:p>
            <a:r>
              <a:rPr lang="ru-RU" sz="3200" b="1">
                <a:solidFill>
                  <a:srgbClr val="6600FF"/>
                </a:solidFill>
              </a:rPr>
              <a:t>На твоём большом пути.</a:t>
            </a:r>
          </a:p>
        </p:txBody>
      </p:sp>
      <p:pic>
        <p:nvPicPr>
          <p:cNvPr id="522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3419475" cy="256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86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2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0"/>
            <a:ext cx="1908175" cy="1627188"/>
          </a:xfrm>
          <a:prstGeom prst="rect">
            <a:avLst/>
          </a:prstGeom>
          <a:noFill/>
        </p:spPr>
      </p:pic>
      <p:pic>
        <p:nvPicPr>
          <p:cNvPr id="5428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133600"/>
            <a:ext cx="1733550" cy="4724400"/>
          </a:xfrm>
          <a:prstGeom prst="rect">
            <a:avLst/>
          </a:prstGeom>
          <a:noFill/>
        </p:spPr>
      </p:pic>
      <p:pic>
        <p:nvPicPr>
          <p:cNvPr id="5428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42150" y="2205038"/>
            <a:ext cx="2101850" cy="4652962"/>
          </a:xfrm>
          <a:prstGeom prst="rect">
            <a:avLst/>
          </a:prstGeom>
          <a:noFill/>
        </p:spPr>
      </p:pic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0" y="0"/>
            <a:ext cx="59817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6600FF"/>
                </a:solidFill>
              </a:rPr>
              <a:t>Встал он боком к пешеходу, </a:t>
            </a:r>
          </a:p>
          <a:p>
            <a:r>
              <a:rPr lang="ru-RU" sz="2800" b="1">
                <a:solidFill>
                  <a:srgbClr val="6600FF"/>
                </a:solidFill>
              </a:rPr>
              <a:t>Смотрит строго он вперёд,</a:t>
            </a:r>
          </a:p>
          <a:p>
            <a:r>
              <a:rPr lang="ru-RU" sz="2800" b="1">
                <a:solidFill>
                  <a:srgbClr val="6600FF"/>
                </a:solidFill>
              </a:rPr>
              <a:t>Постовой открыл дорогу,</a:t>
            </a:r>
          </a:p>
          <a:p>
            <a:r>
              <a:rPr lang="ru-RU" sz="2800" b="1">
                <a:solidFill>
                  <a:srgbClr val="6600FF"/>
                </a:solidFill>
              </a:rPr>
              <a:t>Свет зелёный нам даёт.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1692275" y="4797425"/>
            <a:ext cx="5441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6600FF"/>
                </a:solidFill>
              </a:rPr>
              <a:t>Постовой наш не напрасно</a:t>
            </a:r>
          </a:p>
          <a:p>
            <a:r>
              <a:rPr lang="ru-RU" sz="2800" b="1">
                <a:solidFill>
                  <a:srgbClr val="6600FF"/>
                </a:solidFill>
              </a:rPr>
              <a:t>Повернулся к нам сейчас,</a:t>
            </a:r>
          </a:p>
          <a:p>
            <a:r>
              <a:rPr lang="ru-RU" sz="2800" b="1">
                <a:solidFill>
                  <a:srgbClr val="6600FF"/>
                </a:solidFill>
              </a:rPr>
              <a:t>Это значит – светит красный!</a:t>
            </a:r>
          </a:p>
          <a:p>
            <a:r>
              <a:rPr lang="ru-RU" sz="2800" b="1">
                <a:solidFill>
                  <a:srgbClr val="6600FF"/>
                </a:solidFill>
              </a:rPr>
              <a:t>Путь закрыт! Таков приказ.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4" grpId="0"/>
      <p:bldP spid="542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6" name="Picture 4" descr="1 iyuny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425" y="0"/>
            <a:ext cx="3203575" cy="2405063"/>
          </a:xfrm>
          <a:prstGeom prst="rect">
            <a:avLst/>
          </a:prstGeom>
          <a:noFill/>
        </p:spPr>
      </p:pic>
      <p:sp>
        <p:nvSpPr>
          <p:cNvPr id="69638" name="WordArt 6"/>
          <p:cNvSpPr>
            <a:spLocks noChangeArrowheads="1" noChangeShapeType="1" noTextEdit="1"/>
          </p:cNvSpPr>
          <p:nvPr/>
        </p:nvSpPr>
        <p:spPr bwMode="auto">
          <a:xfrm>
            <a:off x="468313" y="4365625"/>
            <a:ext cx="8496300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Проезд специальных</a:t>
            </a:r>
          </a:p>
          <a:p>
            <a:pPr algn="ctr"/>
            <a:r>
              <a:rPr lang="ru-RU" sz="3600" kern="10" spc="72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00CC"/>
                </a:soli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"/>
                <a:cs typeface="Arial"/>
              </a:rPr>
              <a:t> транспортных средств.</a:t>
            </a:r>
          </a:p>
        </p:txBody>
      </p:sp>
      <p:pic>
        <p:nvPicPr>
          <p:cNvPr id="69639" name="Picture 7" descr="1290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488" y="2781300"/>
            <a:ext cx="1944687" cy="1555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964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306638"/>
            <a:ext cx="3059113" cy="1951037"/>
          </a:xfrm>
          <a:prstGeom prst="rect">
            <a:avLst/>
          </a:prstGeom>
          <a:noFill/>
        </p:spPr>
      </p:pic>
      <p:pic>
        <p:nvPicPr>
          <p:cNvPr id="6964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113" y="0"/>
            <a:ext cx="2759075" cy="1716088"/>
          </a:xfrm>
          <a:prstGeom prst="rect">
            <a:avLst/>
          </a:prstGeom>
          <a:noFill/>
        </p:spPr>
      </p:pic>
      <p:pic>
        <p:nvPicPr>
          <p:cNvPr id="6964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2663825" cy="1682750"/>
          </a:xfrm>
          <a:prstGeom prst="rect">
            <a:avLst/>
          </a:prstGeom>
          <a:noFill/>
        </p:spPr>
      </p:pic>
      <p:pic>
        <p:nvPicPr>
          <p:cNvPr id="69643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63938" y="2349500"/>
            <a:ext cx="2660650" cy="2012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4284663" y="549275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/>
              <a:t>01</a:t>
            </a: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6156325" y="1196975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/>
              <a:t>02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4427538" y="5373688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/>
              <a:t>03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684213" y="3141663"/>
            <a:ext cx="946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/>
              <a:t>112</a:t>
            </a:r>
          </a:p>
        </p:txBody>
      </p:sp>
      <p:pic>
        <p:nvPicPr>
          <p:cNvPr id="7271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9025" y="0"/>
            <a:ext cx="1704975" cy="3213100"/>
          </a:xfrm>
          <a:prstGeom prst="rect">
            <a:avLst/>
          </a:prstGeom>
          <a:noFill/>
        </p:spPr>
      </p:pic>
      <p:pic>
        <p:nvPicPr>
          <p:cNvPr id="72716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779838" cy="2387600"/>
          </a:xfrm>
          <a:prstGeom prst="rect">
            <a:avLst/>
          </a:prstGeom>
          <a:noFill/>
        </p:spPr>
      </p:pic>
      <p:pic>
        <p:nvPicPr>
          <p:cNvPr id="727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640263"/>
            <a:ext cx="3563938" cy="2217737"/>
          </a:xfrm>
          <a:prstGeom prst="rect">
            <a:avLst/>
          </a:prstGeom>
          <a:noFill/>
        </p:spPr>
      </p:pic>
      <p:pic>
        <p:nvPicPr>
          <p:cNvPr id="72718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325" y="4597400"/>
            <a:ext cx="2987675" cy="2260600"/>
          </a:xfrm>
          <a:prstGeom prst="rect">
            <a:avLst/>
          </a:prstGeom>
          <a:noFill/>
        </p:spPr>
      </p:pic>
      <p:pic>
        <p:nvPicPr>
          <p:cNvPr id="72719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2276475"/>
            <a:ext cx="3527425" cy="2249488"/>
          </a:xfrm>
          <a:prstGeom prst="rect">
            <a:avLst/>
          </a:prstGeom>
          <a:noFill/>
        </p:spPr>
      </p:pic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2843213" y="3068638"/>
            <a:ext cx="692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/>
              <a:t>01</a:t>
            </a:r>
          </a:p>
        </p:txBody>
      </p:sp>
      <p:sp>
        <p:nvSpPr>
          <p:cNvPr id="72722" name="Oval 18"/>
          <p:cNvSpPr>
            <a:spLocks noChangeArrowheads="1"/>
          </p:cNvSpPr>
          <p:nvPr/>
        </p:nvSpPr>
        <p:spPr bwMode="auto">
          <a:xfrm>
            <a:off x="2700338" y="765175"/>
            <a:ext cx="431800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23" name="Oval 19"/>
          <p:cNvSpPr>
            <a:spLocks noChangeArrowheads="1"/>
          </p:cNvSpPr>
          <p:nvPr/>
        </p:nvSpPr>
        <p:spPr bwMode="auto">
          <a:xfrm>
            <a:off x="1547813" y="6021388"/>
            <a:ext cx="431800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24" name="Oval 20"/>
          <p:cNvSpPr>
            <a:spLocks noChangeArrowheads="1"/>
          </p:cNvSpPr>
          <p:nvPr/>
        </p:nvSpPr>
        <p:spPr bwMode="auto">
          <a:xfrm>
            <a:off x="6443663" y="3500438"/>
            <a:ext cx="431800" cy="3603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725" name="Oval 21"/>
          <p:cNvSpPr>
            <a:spLocks noChangeArrowheads="1"/>
          </p:cNvSpPr>
          <p:nvPr/>
        </p:nvSpPr>
        <p:spPr bwMode="auto">
          <a:xfrm>
            <a:off x="7092950" y="5876925"/>
            <a:ext cx="431800" cy="360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65 0.0007 0.01025 -0.00277 0.01112 0.00209 C 0.02969 0.11029 0.00087 0.05041 0.0158 0.08024 C 0.01754 0.08763 0.0198 0.09203 0.02379 0.09735 C 0.02796 0.11376 0.03125 0.1133 0.04271 0.11839 C 0.04792 0.12509 0.05157 0.13018 0.05869 0.13318 C 0.06337 0.13735 0.06789 0.13827 0.07292 0.14174 C 0.07466 0.14289 0.07605 0.14498 0.07778 0.1459 C 0.08073 0.14775 0.08716 0.15006 0.08716 0.15006 C 0.09323 0.15769 0.09983 0.16417 0.10625 0.17133 C 0.11146 0.17711 0.1125 0.18289 0.11893 0.18613 C 0.11997 0.18752 0.12084 0.18937 0.12223 0.19029 C 0.12518 0.19214 0.1316 0.19446 0.1316 0.19446 C 0.13507 0.19885 0.1382 0.20463 0.14271 0.20717 C 0.14966 0.21133 0.15764 0.21295 0.16494 0.21573 C 0.17032 0.22035 0.17171 0.22567 0.17778 0.22821 C 0.18125 0.23307 0.18542 0.23631 0.18889 0.24093 C 0.1915 0.2444 0.19323 0.24995 0.19671 0.25157 C 0.19983 0.25295 0.20625 0.25573 0.20625 0.25573 C 0.21494 0.26775 0.22275 0.28 0.2349 0.28532 C 0.2415 0.29457 0.25053 0.30382 0.25869 0.31076 C 0.2665 0.32625 0.25591 0.30844 0.26823 0.31931 C 0.2698 0.3207 0.2698 0.32417 0.27136 0.32555 C 0.27414 0.32787 0.28091 0.32972 0.28091 0.32972 C 0.2856 0.33619 0.28525 0.33943 0.29202 0.34243 C 0.30122 0.35469 0.29636 0.35145 0.30469 0.35515 C 0.30695 0.3644 0.31146 0.36879 0.31737 0.37411 C 0.32171 0.39168 0.31563 0.37087 0.32223 0.38474 C 0.3231 0.38659 0.32292 0.38914 0.32379 0.39099 C 0.32605 0.39607 0.33004 0.40162 0.33334 0.40578 C 0.33907 0.42891 0.34792 0.45526 0.34914 0.47977 C 0.34948 0.48833 0.34914 0.49665 0.34914 0.50521 " pathEditMode="relative" rAng="0" ptsTypes="fffffffffffffffffffffffffffffffA">
                                      <p:cBhvr>
                                        <p:cTn id="61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0.04763 C -0.00416 0.06127 -0.00503 0.0659 -0.01631 0.07075 C -0.0335 0.08601 -0.04635 0.07815 -0.07187 0.07931 C -0.07447 0.08278 -0.07899 0.08486 -0.07986 0.08971 C -0.08038 0.09272 -0.0835 0.11052 -0.08454 0.11098 C -0.09427 0.11515 -0.09982 0.11746 -0.10989 0.11931 C -0.12031 0.12416 -0.13125 0.12116 -0.14166 0.12578 C -0.14809 0.13873 -0.14809 0.15052 -0.14809 0.16601 " pathEditMode="relative" rAng="0" ptsTypes="fffffffA">
                                      <p:cBhvr>
                                        <p:cTn id="65" dur="2000" fill="hold"/>
                                        <p:tgtEl>
                                          <p:spTgt spid="727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052 -0.01965 0.00348 -0.04139 -0.00312 -0.05919 C -0.00815 -0.0726 -0.02135 -0.08301 -0.0302 -0.09087 C -0.05781 -0.11561 -0.07899 -0.12185 -0.11267 -0.12462 C -0.12743 -0.1311 -0.13506 -0.1422 -0.14444 -0.15838 C -0.14739 -0.16347 -0.14843 -0.16231 -0.15069 -0.16902 C -0.15833 -0.19145 -0.15 -0.17387 -0.15711 -0.18798 C -0.16128 -0.20486 -0.16649 -0.22173 -0.16979 -0.23884 C -0.17638 -0.27376 -0.18211 -0.30913 -0.18732 -0.34451 C -0.1901 -0.36347 -0.1901 -0.38567 -0.19513 -0.4037 C -0.19739 -0.41202 -0.19947 -0.42058 -0.20156 -0.42913 C -0.20295 -0.43491 -0.20815 -0.43977 -0.21111 -0.44393 C -0.21267 -0.45041 -0.21614 -0.45642 -0.22222 -0.45665 C -0.25399 -0.45734 -0.28559 -0.45665 -0.31736 -0.45665 " pathEditMode="relative" rAng="0" ptsTypes="fffffffffffffA">
                                      <p:cBhvr>
                                        <p:cTn id="69" dur="2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48 0.02659 C 0.0191 0.04856 0.02049 0.05341 0.00556 0.06682 C 0.00208 0.07006 -0.00295 0.06821 -0.00712 0.0689 C -0.01302 0.0696 -0.01875 0.07075 -0.02465 0.07098 C -0.04792 0.07214 -0.07118 0.07237 -0.09444 0.07306 C -0.09548 0.07445 -0.0967 0.07584 -0.09774 0.07746 C -0.09896 0.07931 -0.10087 0.0837 -0.10087 0.08393 " pathEditMode="relative" rAng="0" ptsTypes="ffffffA">
                                      <p:cBhvr>
                                        <p:cTn id="73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39 -0.02359 C -0.13993 -0.02844 -0.15416 -0.02081 -0.14028 -0.03838 C -0.13316 -0.04717 -0.12482 -0.0548 -0.11475 -0.05526 C -0.08038 -0.05665 -0.046 -0.05665 -0.01163 -0.05734 C 0.0007 -0.06058 0.0125 -0.0659 0.02483 -0.07006 C 0.03282 -0.07677 0.04288 -0.07862 0.05191 -0.08278 C 0.05608 -0.08463 0.05729 -0.08509 0.06146 -0.08694 C 0.06302 -0.08763 0.06615 -0.08902 0.06615 -0.08879 C 0.07188 -0.09665 0.07761 -0.0985 0.08525 -0.10174 C 0.09827 -0.10752 0.11163 -0.11145 0.12483 -0.11653 C 0.12795 -0.11769 0.1316 -0.11838 0.13438 -0.1207 C 0.13924 -0.12486 0.14167 -0.12902 0.14705 -0.13133 C 0.15122 -0.13665 0.16302 -0.13966 0.16302 -0.13942 C 0.17518 -0.15052 0.18646 -0.16255 0.19948 -0.17156 C 0.20243 -0.17364 0.20434 -0.17781 0.20747 -0.17989 C 0.21198 -0.18289 0.21719 -0.18336 0.2217 -0.18636 C 0.22674 -0.18983 0.22882 -0.19422 0.23438 -0.19677 C 0.23924 -0.20347 0.24566 -0.20786 0.25191 -0.21156 C 0.25504 -0.21341 0.25868 -0.21341 0.26146 -0.21596 C 0.26875 -0.22243 0.27709 -0.22497 0.28525 -0.22844 C 0.29532 -0.23283 0.30504 -0.23769 0.31528 -0.24116 C 0.34271 -0.23977 0.35521 -0.23677 0.38038 -0.23908 C 0.4217 -0.22567 0.44393 -0.23584 0.50104 -0.237 C 0.50417 -0.23769 0.50747 -0.23815 0.51059 -0.23908 C 0.51389 -0.24023 0.52014 -0.24324 0.52014 -0.24301 C 0.52448 -0.24948 0.529 -0.24833 0.53438 -0.25179 C 0.54236 -0.25688 0.54948 -0.26081 0.55816 -0.26451 C 0.55972 -0.2652 0.56146 -0.2659 0.56302 -0.26659 C 0.56459 -0.26729 0.56615 -0.26798 0.56771 -0.26867 C 0.56927 -0.26937 0.57257 -0.27075 0.57257 -0.27052 C 0.57813 -0.27607 0.58403 -0.27954 0.58993 -0.28347 C 0.59167 -0.28463 0.59323 -0.28601 0.59479 -0.28763 C 0.59601 -0.28879 0.59653 -0.2911 0.59792 -0.29203 C 0.60087 -0.29411 0.60747 -0.29619 0.60747 -0.29596 C 0.61129 -0.30382 0.61372 -0.30405 0.62014 -0.30682 C 0.62778 -0.31353 0.62639 -0.31746 0.62639 -0.32994 " pathEditMode="relative" rAng="0" ptsTypes="fffffffffffffffffffffffffffffffffffA">
                                      <p:cBhvr>
                                        <p:cTn id="77" dur="2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" y="-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/>
      <p:bldP spid="72711" grpId="1"/>
      <p:bldP spid="72712" grpId="0"/>
      <p:bldP spid="72712" grpId="1"/>
      <p:bldP spid="72713" grpId="0"/>
      <p:bldP spid="72713" grpId="1"/>
      <p:bldP spid="72714" grpId="0"/>
      <p:bldP spid="72714" grpId="1"/>
      <p:bldP spid="72720" grpId="0"/>
      <p:bldP spid="7272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557338"/>
            <a:ext cx="7893050" cy="442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9" name="WordArt 7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84248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Тест "Правила дорожного движения"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341438"/>
            <a:ext cx="8496300" cy="4162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78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412875"/>
            <a:ext cx="8172450" cy="3784600"/>
          </a:xfrm>
          <a:prstGeom prst="rect">
            <a:avLst/>
          </a:prstGeom>
          <a:noFill/>
        </p:spPr>
      </p:pic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611188" y="1484313"/>
            <a:ext cx="5048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8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125538"/>
            <a:ext cx="8642350" cy="4095750"/>
          </a:xfrm>
          <a:prstGeom prst="rect">
            <a:avLst/>
          </a:prstGeom>
          <a:noFill/>
        </p:spPr>
      </p:pic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971550" y="1268413"/>
            <a:ext cx="3825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/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268413"/>
            <a:ext cx="8497888" cy="3930650"/>
          </a:xfrm>
          <a:prstGeom prst="rect">
            <a:avLst/>
          </a:prstGeom>
          <a:noFill/>
        </p:spPr>
      </p:pic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1908175" y="1628775"/>
            <a:ext cx="520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 </a:t>
            </a:r>
            <a:r>
              <a:rPr lang="ru-RU" sz="2400" b="1"/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1" name="Picture 5" descr="Новый рисунок (4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87638"/>
            <a:ext cx="2346325" cy="4170362"/>
          </a:xfrm>
          <a:prstGeom prst="rect">
            <a:avLst/>
          </a:prstGeom>
          <a:noFill/>
        </p:spPr>
      </p:pic>
      <p:pic>
        <p:nvPicPr>
          <p:cNvPr id="14343" name="Picture 7" descr="3767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3341688"/>
            <a:ext cx="4067175" cy="3516312"/>
          </a:xfrm>
          <a:prstGeom prst="rect">
            <a:avLst/>
          </a:prstGeom>
          <a:noFill/>
        </p:spPr>
      </p:pic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642350" cy="26368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 настоящее время движение на улице</a:t>
            </a:r>
          </a:p>
          <a:p>
            <a:pPr algn="ctr"/>
            <a:r>
              <a:rPr lang="ru-RU" sz="4400" b="1" kern="10">
                <a:ln w="9525">
                  <a:noFill/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немыслимо без регулирования светофорами и регулировщиками.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397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506538"/>
            <a:ext cx="8569325" cy="3613150"/>
          </a:xfrm>
          <a:prstGeom prst="rect">
            <a:avLst/>
          </a:prstGeom>
          <a:noFill/>
        </p:spPr>
      </p:pic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4308475" y="3246438"/>
            <a:ext cx="52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VI</a:t>
            </a:r>
            <a:r>
              <a:rPr lang="ru-RU" b="1"/>
              <a:t>.</a:t>
            </a:r>
            <a:r>
              <a:rPr lang="ru-RU"/>
              <a:t> </a:t>
            </a:r>
          </a:p>
        </p:txBody>
      </p:sp>
      <p:sp>
        <p:nvSpPr>
          <p:cNvPr id="83977" name="Rectangle 9"/>
          <p:cNvSpPr>
            <a:spLocks noChangeArrowheads="1"/>
          </p:cNvSpPr>
          <p:nvPr/>
        </p:nvSpPr>
        <p:spPr bwMode="auto">
          <a:xfrm>
            <a:off x="4308475" y="3246438"/>
            <a:ext cx="527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VI</a:t>
            </a:r>
            <a:r>
              <a:rPr lang="ru-RU" b="1"/>
              <a:t>.</a:t>
            </a:r>
            <a:r>
              <a:rPr lang="ru-RU"/>
              <a:t> 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1763713" y="1628775"/>
            <a:ext cx="3635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/>
              <a:t>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WordArt 2"/>
          <p:cNvSpPr>
            <a:spLocks noChangeArrowheads="1" noChangeShapeType="1" noTextEdit="1"/>
          </p:cNvSpPr>
          <p:nvPr/>
        </p:nvSpPr>
        <p:spPr bwMode="auto">
          <a:xfrm>
            <a:off x="2124075" y="1628775"/>
            <a:ext cx="5327650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Детям знать положено</a:t>
            </a:r>
          </a:p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Правила дорожные!</a:t>
            </a:r>
          </a:p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Ты, дружок, доверься им:</a:t>
            </a:r>
          </a:p>
          <a:p>
            <a:pPr algn="ctr"/>
            <a:r>
              <a:rPr lang="ru-RU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Будешь цел и невредим!</a:t>
            </a:r>
          </a:p>
        </p:txBody>
      </p:sp>
      <p:sp>
        <p:nvSpPr>
          <p:cNvPr id="91139" name="Freeform 3"/>
          <p:cNvSpPr>
            <a:spLocks/>
          </p:cNvSpPr>
          <p:nvPr/>
        </p:nvSpPr>
        <p:spPr bwMode="auto">
          <a:xfrm>
            <a:off x="228600" y="4876800"/>
            <a:ext cx="8705850" cy="914400"/>
          </a:xfrm>
          <a:custGeom>
            <a:avLst/>
            <a:gdLst/>
            <a:ahLst/>
            <a:cxnLst>
              <a:cxn ang="0">
                <a:pos x="5277" y="280"/>
              </a:cxn>
              <a:cxn ang="0">
                <a:pos x="5000" y="209"/>
              </a:cxn>
              <a:cxn ang="0">
                <a:pos x="4664" y="128"/>
              </a:cxn>
              <a:cxn ang="0">
                <a:pos x="4295" y="55"/>
              </a:cxn>
              <a:cxn ang="0">
                <a:pos x="3914" y="8"/>
              </a:cxn>
              <a:cxn ang="0">
                <a:pos x="3549" y="8"/>
              </a:cxn>
              <a:cxn ang="0">
                <a:pos x="3214" y="69"/>
              </a:cxn>
              <a:cxn ang="0">
                <a:pos x="2938" y="211"/>
              </a:cxn>
              <a:cxn ang="0">
                <a:pos x="2743" y="460"/>
              </a:cxn>
              <a:cxn ang="0">
                <a:pos x="2558" y="217"/>
              </a:cxn>
              <a:cxn ang="0">
                <a:pos x="2287" y="73"/>
              </a:cxn>
              <a:cxn ang="0">
                <a:pos x="1954" y="12"/>
              </a:cxn>
              <a:cxn ang="0">
                <a:pos x="1583" y="12"/>
              </a:cxn>
              <a:cxn ang="0">
                <a:pos x="1203" y="59"/>
              </a:cxn>
              <a:cxn ang="0">
                <a:pos x="828" y="132"/>
              </a:cxn>
              <a:cxn ang="0">
                <a:pos x="488" y="211"/>
              </a:cxn>
              <a:cxn ang="0">
                <a:pos x="208" y="280"/>
              </a:cxn>
              <a:cxn ang="0">
                <a:pos x="26" y="501"/>
              </a:cxn>
              <a:cxn ang="0">
                <a:pos x="217" y="497"/>
              </a:cxn>
              <a:cxn ang="0">
                <a:pos x="544" y="487"/>
              </a:cxn>
              <a:cxn ang="0">
                <a:pos x="955" y="478"/>
              </a:cxn>
              <a:cxn ang="0">
                <a:pos x="1394" y="464"/>
              </a:cxn>
              <a:cxn ang="0">
                <a:pos x="1812" y="450"/>
              </a:cxn>
              <a:cxn ang="0">
                <a:pos x="2147" y="440"/>
              </a:cxn>
              <a:cxn ang="0">
                <a:pos x="2356" y="432"/>
              </a:cxn>
              <a:cxn ang="0">
                <a:pos x="2428" y="430"/>
              </a:cxn>
              <a:cxn ang="0">
                <a:pos x="2461" y="468"/>
              </a:cxn>
              <a:cxn ang="0">
                <a:pos x="2412" y="491"/>
              </a:cxn>
              <a:cxn ang="0">
                <a:pos x="2410" y="560"/>
              </a:cxn>
              <a:cxn ang="0">
                <a:pos x="2743" y="576"/>
              </a:cxn>
              <a:cxn ang="0">
                <a:pos x="3078" y="560"/>
              </a:cxn>
              <a:cxn ang="0">
                <a:pos x="3072" y="491"/>
              </a:cxn>
              <a:cxn ang="0">
                <a:pos x="3023" y="468"/>
              </a:cxn>
              <a:cxn ang="0">
                <a:pos x="3056" y="430"/>
              </a:cxn>
              <a:cxn ang="0">
                <a:pos x="3132" y="432"/>
              </a:cxn>
              <a:cxn ang="0">
                <a:pos x="3336" y="440"/>
              </a:cxn>
              <a:cxn ang="0">
                <a:pos x="3678" y="450"/>
              </a:cxn>
              <a:cxn ang="0">
                <a:pos x="4089" y="464"/>
              </a:cxn>
              <a:cxn ang="0">
                <a:pos x="4533" y="478"/>
              </a:cxn>
              <a:cxn ang="0">
                <a:pos x="4944" y="487"/>
              </a:cxn>
              <a:cxn ang="0">
                <a:pos x="5269" y="497"/>
              </a:cxn>
              <a:cxn ang="0">
                <a:pos x="5459" y="501"/>
              </a:cxn>
            </a:cxnLst>
            <a:rect l="0" t="0" r="r" b="b"/>
            <a:pathLst>
              <a:path w="5484" h="576">
                <a:moveTo>
                  <a:pt x="5484" y="501"/>
                </a:moveTo>
                <a:lnTo>
                  <a:pt x="5277" y="280"/>
                </a:lnTo>
                <a:lnTo>
                  <a:pt x="5146" y="247"/>
                </a:lnTo>
                <a:lnTo>
                  <a:pt x="5000" y="209"/>
                </a:lnTo>
                <a:lnTo>
                  <a:pt x="4837" y="170"/>
                </a:lnTo>
                <a:lnTo>
                  <a:pt x="4664" y="128"/>
                </a:lnTo>
                <a:lnTo>
                  <a:pt x="4484" y="89"/>
                </a:lnTo>
                <a:lnTo>
                  <a:pt x="4295" y="55"/>
                </a:lnTo>
                <a:lnTo>
                  <a:pt x="4105" y="28"/>
                </a:lnTo>
                <a:lnTo>
                  <a:pt x="3914" y="8"/>
                </a:lnTo>
                <a:lnTo>
                  <a:pt x="3731" y="0"/>
                </a:lnTo>
                <a:lnTo>
                  <a:pt x="3549" y="8"/>
                </a:lnTo>
                <a:lnTo>
                  <a:pt x="3376" y="28"/>
                </a:lnTo>
                <a:lnTo>
                  <a:pt x="3214" y="69"/>
                </a:lnTo>
                <a:lnTo>
                  <a:pt x="3070" y="128"/>
                </a:lnTo>
                <a:lnTo>
                  <a:pt x="2938" y="211"/>
                </a:lnTo>
                <a:lnTo>
                  <a:pt x="2829" y="322"/>
                </a:lnTo>
                <a:lnTo>
                  <a:pt x="2743" y="460"/>
                </a:lnTo>
                <a:lnTo>
                  <a:pt x="2665" y="322"/>
                </a:lnTo>
                <a:lnTo>
                  <a:pt x="2558" y="217"/>
                </a:lnTo>
                <a:lnTo>
                  <a:pt x="2430" y="132"/>
                </a:lnTo>
                <a:lnTo>
                  <a:pt x="2287" y="73"/>
                </a:lnTo>
                <a:lnTo>
                  <a:pt x="2127" y="36"/>
                </a:lnTo>
                <a:lnTo>
                  <a:pt x="1954" y="12"/>
                </a:lnTo>
                <a:lnTo>
                  <a:pt x="1770" y="8"/>
                </a:lnTo>
                <a:lnTo>
                  <a:pt x="1583" y="12"/>
                </a:lnTo>
                <a:lnTo>
                  <a:pt x="1390" y="34"/>
                </a:lnTo>
                <a:lnTo>
                  <a:pt x="1203" y="59"/>
                </a:lnTo>
                <a:lnTo>
                  <a:pt x="1010" y="93"/>
                </a:lnTo>
                <a:lnTo>
                  <a:pt x="828" y="132"/>
                </a:lnTo>
                <a:lnTo>
                  <a:pt x="651" y="170"/>
                </a:lnTo>
                <a:lnTo>
                  <a:pt x="488" y="211"/>
                </a:lnTo>
                <a:lnTo>
                  <a:pt x="339" y="247"/>
                </a:lnTo>
                <a:lnTo>
                  <a:pt x="208" y="280"/>
                </a:lnTo>
                <a:lnTo>
                  <a:pt x="0" y="501"/>
                </a:lnTo>
                <a:lnTo>
                  <a:pt x="26" y="501"/>
                </a:lnTo>
                <a:lnTo>
                  <a:pt x="102" y="499"/>
                </a:lnTo>
                <a:lnTo>
                  <a:pt x="217" y="497"/>
                </a:lnTo>
                <a:lnTo>
                  <a:pt x="364" y="491"/>
                </a:lnTo>
                <a:lnTo>
                  <a:pt x="544" y="487"/>
                </a:lnTo>
                <a:lnTo>
                  <a:pt x="742" y="482"/>
                </a:lnTo>
                <a:lnTo>
                  <a:pt x="955" y="478"/>
                </a:lnTo>
                <a:lnTo>
                  <a:pt x="1173" y="470"/>
                </a:lnTo>
                <a:lnTo>
                  <a:pt x="1394" y="464"/>
                </a:lnTo>
                <a:lnTo>
                  <a:pt x="1608" y="460"/>
                </a:lnTo>
                <a:lnTo>
                  <a:pt x="1812" y="450"/>
                </a:lnTo>
                <a:lnTo>
                  <a:pt x="1994" y="446"/>
                </a:lnTo>
                <a:lnTo>
                  <a:pt x="2147" y="440"/>
                </a:lnTo>
                <a:lnTo>
                  <a:pt x="2270" y="436"/>
                </a:lnTo>
                <a:lnTo>
                  <a:pt x="2356" y="432"/>
                </a:lnTo>
                <a:lnTo>
                  <a:pt x="2392" y="428"/>
                </a:lnTo>
                <a:lnTo>
                  <a:pt x="2428" y="430"/>
                </a:lnTo>
                <a:lnTo>
                  <a:pt x="2456" y="448"/>
                </a:lnTo>
                <a:lnTo>
                  <a:pt x="2461" y="468"/>
                </a:lnTo>
                <a:lnTo>
                  <a:pt x="2441" y="478"/>
                </a:lnTo>
                <a:lnTo>
                  <a:pt x="2412" y="491"/>
                </a:lnTo>
                <a:lnTo>
                  <a:pt x="2401" y="525"/>
                </a:lnTo>
                <a:lnTo>
                  <a:pt x="2410" y="560"/>
                </a:lnTo>
                <a:lnTo>
                  <a:pt x="2441" y="576"/>
                </a:lnTo>
                <a:lnTo>
                  <a:pt x="2743" y="576"/>
                </a:lnTo>
                <a:lnTo>
                  <a:pt x="3045" y="576"/>
                </a:lnTo>
                <a:lnTo>
                  <a:pt x="3078" y="560"/>
                </a:lnTo>
                <a:lnTo>
                  <a:pt x="3085" y="525"/>
                </a:lnTo>
                <a:lnTo>
                  <a:pt x="3072" y="491"/>
                </a:lnTo>
                <a:lnTo>
                  <a:pt x="3045" y="478"/>
                </a:lnTo>
                <a:lnTo>
                  <a:pt x="3023" y="468"/>
                </a:lnTo>
                <a:lnTo>
                  <a:pt x="3029" y="448"/>
                </a:lnTo>
                <a:lnTo>
                  <a:pt x="3056" y="430"/>
                </a:lnTo>
                <a:lnTo>
                  <a:pt x="3094" y="428"/>
                </a:lnTo>
                <a:lnTo>
                  <a:pt x="3132" y="432"/>
                </a:lnTo>
                <a:lnTo>
                  <a:pt x="3214" y="436"/>
                </a:lnTo>
                <a:lnTo>
                  <a:pt x="3336" y="440"/>
                </a:lnTo>
                <a:lnTo>
                  <a:pt x="3492" y="446"/>
                </a:lnTo>
                <a:lnTo>
                  <a:pt x="3678" y="450"/>
                </a:lnTo>
                <a:lnTo>
                  <a:pt x="3878" y="460"/>
                </a:lnTo>
                <a:lnTo>
                  <a:pt x="4089" y="464"/>
                </a:lnTo>
                <a:lnTo>
                  <a:pt x="4313" y="470"/>
                </a:lnTo>
                <a:lnTo>
                  <a:pt x="4533" y="478"/>
                </a:lnTo>
                <a:lnTo>
                  <a:pt x="4746" y="482"/>
                </a:lnTo>
                <a:lnTo>
                  <a:pt x="4944" y="487"/>
                </a:lnTo>
                <a:lnTo>
                  <a:pt x="5120" y="491"/>
                </a:lnTo>
                <a:lnTo>
                  <a:pt x="5269" y="497"/>
                </a:lnTo>
                <a:lnTo>
                  <a:pt x="5384" y="499"/>
                </a:lnTo>
                <a:lnTo>
                  <a:pt x="5459" y="501"/>
                </a:lnTo>
                <a:lnTo>
                  <a:pt x="5484" y="501"/>
                </a:lnTo>
                <a:close/>
              </a:path>
            </a:pathLst>
          </a:custGeom>
          <a:solidFill>
            <a:srgbClr val="FFFFE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0" name="Freeform 4"/>
          <p:cNvSpPr>
            <a:spLocks/>
          </p:cNvSpPr>
          <p:nvPr/>
        </p:nvSpPr>
        <p:spPr bwMode="auto">
          <a:xfrm>
            <a:off x="4572000" y="838200"/>
            <a:ext cx="4098925" cy="4751388"/>
          </a:xfrm>
          <a:custGeom>
            <a:avLst/>
            <a:gdLst/>
            <a:ahLst/>
            <a:cxnLst>
              <a:cxn ang="0">
                <a:pos x="0" y="280"/>
              </a:cxn>
              <a:cxn ang="0">
                <a:pos x="0" y="2989"/>
              </a:cxn>
              <a:cxn ang="0">
                <a:pos x="86" y="2851"/>
              </a:cxn>
              <a:cxn ang="0">
                <a:pos x="195" y="2740"/>
              </a:cxn>
              <a:cxn ang="0">
                <a:pos x="327" y="2657"/>
              </a:cxn>
              <a:cxn ang="0">
                <a:pos x="471" y="2598"/>
              </a:cxn>
              <a:cxn ang="0">
                <a:pos x="633" y="2557"/>
              </a:cxn>
              <a:cxn ang="0">
                <a:pos x="806" y="2537"/>
              </a:cxn>
              <a:cxn ang="0">
                <a:pos x="988" y="2529"/>
              </a:cxn>
              <a:cxn ang="0">
                <a:pos x="1171" y="2537"/>
              </a:cxn>
              <a:cxn ang="0">
                <a:pos x="1362" y="2557"/>
              </a:cxn>
              <a:cxn ang="0">
                <a:pos x="1552" y="2584"/>
              </a:cxn>
              <a:cxn ang="0">
                <a:pos x="1741" y="2618"/>
              </a:cxn>
              <a:cxn ang="0">
                <a:pos x="1921" y="2657"/>
              </a:cxn>
              <a:cxn ang="0">
                <a:pos x="2094" y="2699"/>
              </a:cxn>
              <a:cxn ang="0">
                <a:pos x="2257" y="2738"/>
              </a:cxn>
              <a:cxn ang="0">
                <a:pos x="2403" y="2776"/>
              </a:cxn>
              <a:cxn ang="0">
                <a:pos x="2534" y="2809"/>
              </a:cxn>
              <a:cxn ang="0">
                <a:pos x="1426" y="132"/>
              </a:cxn>
              <a:cxn ang="0">
                <a:pos x="1337" y="110"/>
              </a:cxn>
              <a:cxn ang="0">
                <a:pos x="1244" y="88"/>
              </a:cxn>
              <a:cxn ang="0">
                <a:pos x="1153" y="67"/>
              </a:cxn>
              <a:cxn ang="0">
                <a:pos x="1060" y="49"/>
              </a:cxn>
              <a:cxn ang="0">
                <a:pos x="966" y="27"/>
              </a:cxn>
              <a:cxn ang="0">
                <a:pos x="873" y="15"/>
              </a:cxn>
              <a:cxn ang="0">
                <a:pos x="779" y="4"/>
              </a:cxn>
              <a:cxn ang="0">
                <a:pos x="688" y="0"/>
              </a:cxn>
              <a:cxn ang="0">
                <a:pos x="597" y="2"/>
              </a:cxn>
              <a:cxn ang="0">
                <a:pos x="506" y="12"/>
              </a:cxn>
              <a:cxn ang="0">
                <a:pos x="417" y="27"/>
              </a:cxn>
              <a:cxn ang="0">
                <a:pos x="329" y="59"/>
              </a:cxn>
              <a:cxn ang="0">
                <a:pos x="242" y="94"/>
              </a:cxn>
              <a:cxn ang="0">
                <a:pos x="160" y="142"/>
              </a:cxn>
              <a:cxn ang="0">
                <a:pos x="76" y="203"/>
              </a:cxn>
              <a:cxn ang="0">
                <a:pos x="0" y="280"/>
              </a:cxn>
              <a:cxn ang="0">
                <a:pos x="0" y="280"/>
              </a:cxn>
            </a:cxnLst>
            <a:rect l="0" t="0" r="r" b="b"/>
            <a:pathLst>
              <a:path w="2534" h="2989">
                <a:moveTo>
                  <a:pt x="0" y="280"/>
                </a:moveTo>
                <a:lnTo>
                  <a:pt x="0" y="2989"/>
                </a:lnTo>
                <a:lnTo>
                  <a:pt x="86" y="2851"/>
                </a:lnTo>
                <a:lnTo>
                  <a:pt x="195" y="2740"/>
                </a:lnTo>
                <a:lnTo>
                  <a:pt x="327" y="2657"/>
                </a:lnTo>
                <a:lnTo>
                  <a:pt x="471" y="2598"/>
                </a:lnTo>
                <a:lnTo>
                  <a:pt x="633" y="2557"/>
                </a:lnTo>
                <a:lnTo>
                  <a:pt x="806" y="2537"/>
                </a:lnTo>
                <a:lnTo>
                  <a:pt x="988" y="2529"/>
                </a:lnTo>
                <a:lnTo>
                  <a:pt x="1171" y="2537"/>
                </a:lnTo>
                <a:lnTo>
                  <a:pt x="1362" y="2557"/>
                </a:lnTo>
                <a:lnTo>
                  <a:pt x="1552" y="2584"/>
                </a:lnTo>
                <a:lnTo>
                  <a:pt x="1741" y="2618"/>
                </a:lnTo>
                <a:lnTo>
                  <a:pt x="1921" y="2657"/>
                </a:lnTo>
                <a:lnTo>
                  <a:pt x="2094" y="2699"/>
                </a:lnTo>
                <a:lnTo>
                  <a:pt x="2257" y="2738"/>
                </a:lnTo>
                <a:lnTo>
                  <a:pt x="2403" y="2776"/>
                </a:lnTo>
                <a:lnTo>
                  <a:pt x="2534" y="2809"/>
                </a:lnTo>
                <a:lnTo>
                  <a:pt x="1426" y="132"/>
                </a:lnTo>
                <a:lnTo>
                  <a:pt x="1337" y="110"/>
                </a:lnTo>
                <a:lnTo>
                  <a:pt x="1244" y="88"/>
                </a:lnTo>
                <a:lnTo>
                  <a:pt x="1153" y="67"/>
                </a:lnTo>
                <a:lnTo>
                  <a:pt x="1060" y="49"/>
                </a:lnTo>
                <a:lnTo>
                  <a:pt x="966" y="27"/>
                </a:lnTo>
                <a:lnTo>
                  <a:pt x="873" y="15"/>
                </a:lnTo>
                <a:lnTo>
                  <a:pt x="779" y="4"/>
                </a:lnTo>
                <a:lnTo>
                  <a:pt x="688" y="0"/>
                </a:lnTo>
                <a:lnTo>
                  <a:pt x="597" y="2"/>
                </a:lnTo>
                <a:lnTo>
                  <a:pt x="506" y="12"/>
                </a:lnTo>
                <a:lnTo>
                  <a:pt x="417" y="27"/>
                </a:lnTo>
                <a:lnTo>
                  <a:pt x="329" y="59"/>
                </a:lnTo>
                <a:lnTo>
                  <a:pt x="242" y="94"/>
                </a:lnTo>
                <a:lnTo>
                  <a:pt x="160" y="142"/>
                </a:lnTo>
                <a:lnTo>
                  <a:pt x="76" y="203"/>
                </a:lnTo>
                <a:lnTo>
                  <a:pt x="0" y="280"/>
                </a:lnTo>
                <a:lnTo>
                  <a:pt x="0" y="280"/>
                </a:lnTo>
              </a:path>
            </a:pathLst>
          </a:custGeom>
          <a:noFill/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1" name="Freeform 5"/>
          <p:cNvSpPr>
            <a:spLocks/>
          </p:cNvSpPr>
          <p:nvPr/>
        </p:nvSpPr>
        <p:spPr bwMode="auto">
          <a:xfrm>
            <a:off x="609600" y="838200"/>
            <a:ext cx="3962400" cy="4895850"/>
          </a:xfrm>
          <a:custGeom>
            <a:avLst/>
            <a:gdLst/>
            <a:ahLst/>
            <a:cxnLst>
              <a:cxn ang="0">
                <a:pos x="2535" y="280"/>
              </a:cxn>
              <a:cxn ang="0">
                <a:pos x="2453" y="203"/>
              </a:cxn>
              <a:cxn ang="0">
                <a:pos x="2371" y="142"/>
              </a:cxn>
              <a:cxn ang="0">
                <a:pos x="2288" y="96"/>
              </a:cxn>
              <a:cxn ang="0">
                <a:pos x="2202" y="59"/>
              </a:cxn>
              <a:cxn ang="0">
                <a:pos x="2115" y="27"/>
              </a:cxn>
              <a:cxn ang="0">
                <a:pos x="2028" y="12"/>
              </a:cxn>
              <a:cxn ang="0">
                <a:pos x="1937" y="2"/>
              </a:cxn>
              <a:cxn ang="0">
                <a:pos x="1846" y="0"/>
              </a:cxn>
              <a:cxn ang="0">
                <a:pos x="1753" y="4"/>
              </a:cxn>
              <a:cxn ang="0">
                <a:pos x="1662" y="15"/>
              </a:cxn>
              <a:cxn ang="0">
                <a:pos x="1569" y="29"/>
              </a:cxn>
              <a:cxn ang="0">
                <a:pos x="1477" y="49"/>
              </a:cxn>
              <a:cxn ang="0">
                <a:pos x="1384" y="67"/>
              </a:cxn>
              <a:cxn ang="0">
                <a:pos x="1291" y="88"/>
              </a:cxn>
              <a:cxn ang="0">
                <a:pos x="1202" y="114"/>
              </a:cxn>
              <a:cxn ang="0">
                <a:pos x="1111" y="134"/>
              </a:cxn>
              <a:cxn ang="0">
                <a:pos x="0" y="2809"/>
              </a:cxn>
              <a:cxn ang="0">
                <a:pos x="131" y="2776"/>
              </a:cxn>
              <a:cxn ang="0">
                <a:pos x="280" y="2740"/>
              </a:cxn>
              <a:cxn ang="0">
                <a:pos x="443" y="2699"/>
              </a:cxn>
              <a:cxn ang="0">
                <a:pos x="620" y="2661"/>
              </a:cxn>
              <a:cxn ang="0">
                <a:pos x="802" y="2622"/>
              </a:cxn>
              <a:cxn ang="0">
                <a:pos x="995" y="2588"/>
              </a:cxn>
              <a:cxn ang="0">
                <a:pos x="1182" y="2563"/>
              </a:cxn>
              <a:cxn ang="0">
                <a:pos x="1375" y="2541"/>
              </a:cxn>
              <a:cxn ang="0">
                <a:pos x="1562" y="2537"/>
              </a:cxn>
              <a:cxn ang="0">
                <a:pos x="1746" y="2541"/>
              </a:cxn>
              <a:cxn ang="0">
                <a:pos x="1919" y="2565"/>
              </a:cxn>
              <a:cxn ang="0">
                <a:pos x="2079" y="2602"/>
              </a:cxn>
              <a:cxn ang="0">
                <a:pos x="2222" y="2661"/>
              </a:cxn>
              <a:cxn ang="0">
                <a:pos x="2350" y="2746"/>
              </a:cxn>
              <a:cxn ang="0">
                <a:pos x="2457" y="2851"/>
              </a:cxn>
              <a:cxn ang="0">
                <a:pos x="2535" y="2989"/>
              </a:cxn>
              <a:cxn ang="0">
                <a:pos x="2535" y="280"/>
              </a:cxn>
              <a:cxn ang="0">
                <a:pos x="2535" y="280"/>
              </a:cxn>
            </a:cxnLst>
            <a:rect l="0" t="0" r="r" b="b"/>
            <a:pathLst>
              <a:path w="2535" h="2989">
                <a:moveTo>
                  <a:pt x="2535" y="280"/>
                </a:moveTo>
                <a:lnTo>
                  <a:pt x="2453" y="203"/>
                </a:lnTo>
                <a:lnTo>
                  <a:pt x="2371" y="142"/>
                </a:lnTo>
                <a:lnTo>
                  <a:pt x="2288" y="96"/>
                </a:lnTo>
                <a:lnTo>
                  <a:pt x="2202" y="59"/>
                </a:lnTo>
                <a:lnTo>
                  <a:pt x="2115" y="27"/>
                </a:lnTo>
                <a:lnTo>
                  <a:pt x="2028" y="12"/>
                </a:lnTo>
                <a:lnTo>
                  <a:pt x="1937" y="2"/>
                </a:lnTo>
                <a:lnTo>
                  <a:pt x="1846" y="0"/>
                </a:lnTo>
                <a:lnTo>
                  <a:pt x="1753" y="4"/>
                </a:lnTo>
                <a:lnTo>
                  <a:pt x="1662" y="15"/>
                </a:lnTo>
                <a:lnTo>
                  <a:pt x="1569" y="29"/>
                </a:lnTo>
                <a:lnTo>
                  <a:pt x="1477" y="49"/>
                </a:lnTo>
                <a:lnTo>
                  <a:pt x="1384" y="67"/>
                </a:lnTo>
                <a:lnTo>
                  <a:pt x="1291" y="88"/>
                </a:lnTo>
                <a:lnTo>
                  <a:pt x="1202" y="114"/>
                </a:lnTo>
                <a:lnTo>
                  <a:pt x="1111" y="134"/>
                </a:lnTo>
                <a:lnTo>
                  <a:pt x="0" y="2809"/>
                </a:lnTo>
                <a:lnTo>
                  <a:pt x="131" y="2776"/>
                </a:lnTo>
                <a:lnTo>
                  <a:pt x="280" y="2740"/>
                </a:lnTo>
                <a:lnTo>
                  <a:pt x="443" y="2699"/>
                </a:lnTo>
                <a:lnTo>
                  <a:pt x="620" y="2661"/>
                </a:lnTo>
                <a:lnTo>
                  <a:pt x="802" y="2622"/>
                </a:lnTo>
                <a:lnTo>
                  <a:pt x="995" y="2588"/>
                </a:lnTo>
                <a:lnTo>
                  <a:pt x="1182" y="2563"/>
                </a:lnTo>
                <a:lnTo>
                  <a:pt x="1375" y="2541"/>
                </a:lnTo>
                <a:lnTo>
                  <a:pt x="1562" y="2537"/>
                </a:lnTo>
                <a:lnTo>
                  <a:pt x="1746" y="2541"/>
                </a:lnTo>
                <a:lnTo>
                  <a:pt x="1919" y="2565"/>
                </a:lnTo>
                <a:lnTo>
                  <a:pt x="2079" y="2602"/>
                </a:lnTo>
                <a:lnTo>
                  <a:pt x="2222" y="2661"/>
                </a:lnTo>
                <a:lnTo>
                  <a:pt x="2350" y="2746"/>
                </a:lnTo>
                <a:lnTo>
                  <a:pt x="2457" y="2851"/>
                </a:lnTo>
                <a:lnTo>
                  <a:pt x="2535" y="2989"/>
                </a:lnTo>
                <a:lnTo>
                  <a:pt x="2535" y="280"/>
                </a:lnTo>
                <a:lnTo>
                  <a:pt x="2535" y="280"/>
                </a:lnTo>
              </a:path>
            </a:pathLst>
          </a:custGeom>
          <a:noFill/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2" name="Freeform 6"/>
          <p:cNvSpPr>
            <a:spLocks/>
          </p:cNvSpPr>
          <p:nvPr/>
        </p:nvSpPr>
        <p:spPr bwMode="auto">
          <a:xfrm>
            <a:off x="6872288" y="1039813"/>
            <a:ext cx="2087562" cy="4600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08" y="2677"/>
              </a:cxn>
              <a:cxn ang="0">
                <a:pos x="1315" y="2898"/>
              </a:cxn>
              <a:cxn ang="0">
                <a:pos x="115" y="132"/>
              </a:cxn>
              <a:cxn ang="0">
                <a:pos x="85" y="132"/>
              </a:cxn>
              <a:cxn ang="0">
                <a:pos x="0" y="0"/>
              </a:cxn>
            </a:cxnLst>
            <a:rect l="0" t="0" r="r" b="b"/>
            <a:pathLst>
              <a:path w="1315" h="2898">
                <a:moveTo>
                  <a:pt x="0" y="0"/>
                </a:moveTo>
                <a:lnTo>
                  <a:pt x="1108" y="2677"/>
                </a:lnTo>
                <a:lnTo>
                  <a:pt x="1315" y="2898"/>
                </a:lnTo>
                <a:lnTo>
                  <a:pt x="115" y="132"/>
                </a:lnTo>
                <a:lnTo>
                  <a:pt x="85" y="132"/>
                </a:lnTo>
                <a:lnTo>
                  <a:pt x="0" y="0"/>
                </a:lnTo>
                <a:close/>
              </a:path>
            </a:pathLst>
          </a:custGeom>
          <a:solidFill>
            <a:srgbClr val="FFFFE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3" name="Freeform 7"/>
          <p:cNvSpPr>
            <a:spLocks/>
          </p:cNvSpPr>
          <p:nvPr/>
        </p:nvSpPr>
        <p:spPr bwMode="auto">
          <a:xfrm>
            <a:off x="254000" y="1042988"/>
            <a:ext cx="2093913" cy="4597400"/>
          </a:xfrm>
          <a:custGeom>
            <a:avLst/>
            <a:gdLst/>
            <a:ahLst/>
            <a:cxnLst>
              <a:cxn ang="0">
                <a:pos x="0" y="2896"/>
              </a:cxn>
              <a:cxn ang="0">
                <a:pos x="208" y="2675"/>
              </a:cxn>
              <a:cxn ang="0">
                <a:pos x="1319" y="0"/>
              </a:cxn>
              <a:cxn ang="0">
                <a:pos x="1232" y="130"/>
              </a:cxn>
              <a:cxn ang="0">
                <a:pos x="1204" y="130"/>
              </a:cxn>
              <a:cxn ang="0">
                <a:pos x="0" y="2896"/>
              </a:cxn>
            </a:cxnLst>
            <a:rect l="0" t="0" r="r" b="b"/>
            <a:pathLst>
              <a:path w="1319" h="2896">
                <a:moveTo>
                  <a:pt x="0" y="2896"/>
                </a:moveTo>
                <a:lnTo>
                  <a:pt x="208" y="2675"/>
                </a:lnTo>
                <a:lnTo>
                  <a:pt x="1319" y="0"/>
                </a:lnTo>
                <a:lnTo>
                  <a:pt x="1232" y="130"/>
                </a:lnTo>
                <a:lnTo>
                  <a:pt x="1204" y="130"/>
                </a:lnTo>
                <a:lnTo>
                  <a:pt x="0" y="2896"/>
                </a:lnTo>
                <a:close/>
              </a:path>
            </a:pathLst>
          </a:custGeom>
          <a:solidFill>
            <a:srgbClr val="FFFFE1"/>
          </a:solidFill>
          <a:ln w="317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4" name="Freeform 8"/>
          <p:cNvSpPr>
            <a:spLocks/>
          </p:cNvSpPr>
          <p:nvPr/>
        </p:nvSpPr>
        <p:spPr bwMode="auto">
          <a:xfrm>
            <a:off x="225425" y="795338"/>
            <a:ext cx="8763000" cy="4995862"/>
          </a:xfrm>
          <a:custGeom>
            <a:avLst/>
            <a:gdLst/>
            <a:ahLst/>
            <a:cxnLst>
              <a:cxn ang="0">
                <a:pos x="2848" y="241"/>
              </a:cxn>
              <a:cxn ang="0">
                <a:pos x="3098" y="99"/>
              </a:cxn>
              <a:cxn ang="0">
                <a:pos x="3358" y="45"/>
              </a:cxn>
              <a:cxn ang="0">
                <a:pos x="3632" y="59"/>
              </a:cxn>
              <a:cxn ang="0">
                <a:pos x="3909" y="109"/>
              </a:cxn>
              <a:cxn ang="0">
                <a:pos x="4180" y="172"/>
              </a:cxn>
              <a:cxn ang="0">
                <a:pos x="4293" y="306"/>
              </a:cxn>
              <a:cxn ang="0">
                <a:pos x="5287" y="3029"/>
              </a:cxn>
              <a:cxn ang="0">
                <a:pos x="4764" y="3015"/>
              </a:cxn>
              <a:cxn ang="0">
                <a:pos x="4107" y="2995"/>
              </a:cxn>
              <a:cxn ang="0">
                <a:pos x="3510" y="2975"/>
              </a:cxn>
              <a:cxn ang="0">
                <a:pos x="3150" y="2960"/>
              </a:cxn>
              <a:cxn ang="0">
                <a:pos x="3034" y="2983"/>
              </a:cxn>
              <a:cxn ang="0">
                <a:pos x="3079" y="3058"/>
              </a:cxn>
              <a:cxn ang="0">
                <a:pos x="3063" y="3106"/>
              </a:cxn>
              <a:cxn ang="0">
                <a:pos x="2441" y="3098"/>
              </a:cxn>
              <a:cxn ang="0">
                <a:pos x="2459" y="3048"/>
              </a:cxn>
              <a:cxn ang="0">
                <a:pos x="2452" y="2960"/>
              </a:cxn>
              <a:cxn ang="0">
                <a:pos x="2288" y="2964"/>
              </a:cxn>
              <a:cxn ang="0">
                <a:pos x="1830" y="2981"/>
              </a:cxn>
              <a:cxn ang="0">
                <a:pos x="1191" y="3001"/>
              </a:cxn>
              <a:cxn ang="0">
                <a:pos x="562" y="3019"/>
              </a:cxn>
              <a:cxn ang="0">
                <a:pos x="120" y="3031"/>
              </a:cxn>
              <a:cxn ang="0">
                <a:pos x="1250" y="306"/>
              </a:cxn>
              <a:cxn ang="0">
                <a:pos x="1432" y="154"/>
              </a:cxn>
              <a:cxn ang="0">
                <a:pos x="1706" y="89"/>
              </a:cxn>
              <a:cxn ang="0">
                <a:pos x="1979" y="49"/>
              </a:cxn>
              <a:cxn ang="0">
                <a:pos x="2252" y="53"/>
              </a:cxn>
              <a:cxn ang="0">
                <a:pos x="2508" y="136"/>
              </a:cxn>
              <a:cxn ang="0">
                <a:pos x="2748" y="316"/>
              </a:cxn>
              <a:cxn ang="0">
                <a:pos x="2759" y="274"/>
              </a:cxn>
              <a:cxn ang="0">
                <a:pos x="2525" y="97"/>
              </a:cxn>
              <a:cxn ang="0">
                <a:pos x="2255" y="14"/>
              </a:cxn>
              <a:cxn ang="0">
                <a:pos x="1979" y="6"/>
              </a:cxn>
              <a:cxn ang="0">
                <a:pos x="1699" y="49"/>
              </a:cxn>
              <a:cxn ang="0">
                <a:pos x="1424" y="116"/>
              </a:cxn>
              <a:cxn ang="0">
                <a:pos x="1242" y="266"/>
              </a:cxn>
              <a:cxn ang="0">
                <a:pos x="0" y="3046"/>
              </a:cxn>
              <a:cxn ang="0">
                <a:pos x="120" y="3070"/>
              </a:cxn>
              <a:cxn ang="0">
                <a:pos x="562" y="3058"/>
              </a:cxn>
              <a:cxn ang="0">
                <a:pos x="1191" y="3042"/>
              </a:cxn>
              <a:cxn ang="0">
                <a:pos x="1830" y="3023"/>
              </a:cxn>
              <a:cxn ang="0">
                <a:pos x="2288" y="3007"/>
              </a:cxn>
              <a:cxn ang="0">
                <a:pos x="2445" y="3001"/>
              </a:cxn>
              <a:cxn ang="0">
                <a:pos x="2399" y="3076"/>
              </a:cxn>
              <a:cxn ang="0">
                <a:pos x="2761" y="3147"/>
              </a:cxn>
              <a:cxn ang="0">
                <a:pos x="3125" y="3076"/>
              </a:cxn>
              <a:cxn ang="0">
                <a:pos x="3076" y="3001"/>
              </a:cxn>
              <a:cxn ang="0">
                <a:pos x="3232" y="3007"/>
              </a:cxn>
              <a:cxn ang="0">
                <a:pos x="3696" y="3023"/>
              </a:cxn>
              <a:cxn ang="0">
                <a:pos x="4331" y="3042"/>
              </a:cxn>
              <a:cxn ang="0">
                <a:pos x="4962" y="3058"/>
              </a:cxn>
              <a:cxn ang="0">
                <a:pos x="5402" y="3070"/>
              </a:cxn>
              <a:cxn ang="0">
                <a:pos x="5520" y="3046"/>
              </a:cxn>
              <a:cxn ang="0">
                <a:pos x="4283" y="264"/>
              </a:cxn>
              <a:cxn ang="0">
                <a:pos x="4102" y="112"/>
              </a:cxn>
              <a:cxn ang="0">
                <a:pos x="3823" y="49"/>
              </a:cxn>
              <a:cxn ang="0">
                <a:pos x="3540" y="6"/>
              </a:cxn>
              <a:cxn ang="0">
                <a:pos x="3263" y="12"/>
              </a:cxn>
              <a:cxn ang="0">
                <a:pos x="2994" y="95"/>
              </a:cxn>
              <a:cxn ang="0">
                <a:pos x="2759" y="274"/>
              </a:cxn>
            </a:cxnLst>
            <a:rect l="0" t="0" r="r" b="b"/>
            <a:pathLst>
              <a:path w="5520" h="3147">
                <a:moveTo>
                  <a:pt x="2761" y="326"/>
                </a:moveTo>
                <a:lnTo>
                  <a:pt x="2770" y="318"/>
                </a:lnTo>
                <a:lnTo>
                  <a:pt x="2848" y="241"/>
                </a:lnTo>
                <a:lnTo>
                  <a:pt x="2932" y="183"/>
                </a:lnTo>
                <a:lnTo>
                  <a:pt x="3010" y="136"/>
                </a:lnTo>
                <a:lnTo>
                  <a:pt x="3098" y="99"/>
                </a:lnTo>
                <a:lnTo>
                  <a:pt x="3179" y="71"/>
                </a:lnTo>
                <a:lnTo>
                  <a:pt x="3267" y="51"/>
                </a:lnTo>
                <a:lnTo>
                  <a:pt x="3358" y="45"/>
                </a:lnTo>
                <a:lnTo>
                  <a:pt x="3449" y="41"/>
                </a:lnTo>
                <a:lnTo>
                  <a:pt x="3540" y="49"/>
                </a:lnTo>
                <a:lnTo>
                  <a:pt x="3632" y="59"/>
                </a:lnTo>
                <a:lnTo>
                  <a:pt x="3725" y="71"/>
                </a:lnTo>
                <a:lnTo>
                  <a:pt x="3818" y="89"/>
                </a:lnTo>
                <a:lnTo>
                  <a:pt x="3909" y="109"/>
                </a:lnTo>
                <a:lnTo>
                  <a:pt x="4001" y="130"/>
                </a:lnTo>
                <a:lnTo>
                  <a:pt x="4094" y="154"/>
                </a:lnTo>
                <a:lnTo>
                  <a:pt x="4180" y="172"/>
                </a:lnTo>
                <a:lnTo>
                  <a:pt x="4256" y="296"/>
                </a:lnTo>
                <a:lnTo>
                  <a:pt x="4272" y="306"/>
                </a:lnTo>
                <a:lnTo>
                  <a:pt x="4293" y="306"/>
                </a:lnTo>
                <a:lnTo>
                  <a:pt x="5473" y="3033"/>
                </a:lnTo>
                <a:lnTo>
                  <a:pt x="5402" y="3031"/>
                </a:lnTo>
                <a:lnTo>
                  <a:pt x="5287" y="3029"/>
                </a:lnTo>
                <a:lnTo>
                  <a:pt x="5138" y="3023"/>
                </a:lnTo>
                <a:lnTo>
                  <a:pt x="4962" y="3019"/>
                </a:lnTo>
                <a:lnTo>
                  <a:pt x="4764" y="3015"/>
                </a:lnTo>
                <a:lnTo>
                  <a:pt x="4551" y="3007"/>
                </a:lnTo>
                <a:lnTo>
                  <a:pt x="4331" y="3001"/>
                </a:lnTo>
                <a:lnTo>
                  <a:pt x="4107" y="2995"/>
                </a:lnTo>
                <a:lnTo>
                  <a:pt x="3896" y="2987"/>
                </a:lnTo>
                <a:lnTo>
                  <a:pt x="3696" y="2981"/>
                </a:lnTo>
                <a:lnTo>
                  <a:pt x="3510" y="2975"/>
                </a:lnTo>
                <a:lnTo>
                  <a:pt x="3354" y="2969"/>
                </a:lnTo>
                <a:lnTo>
                  <a:pt x="3232" y="2964"/>
                </a:lnTo>
                <a:lnTo>
                  <a:pt x="3150" y="2960"/>
                </a:lnTo>
                <a:lnTo>
                  <a:pt x="3116" y="2958"/>
                </a:lnTo>
                <a:lnTo>
                  <a:pt x="3070" y="2960"/>
                </a:lnTo>
                <a:lnTo>
                  <a:pt x="3034" y="2983"/>
                </a:lnTo>
                <a:lnTo>
                  <a:pt x="3025" y="3031"/>
                </a:lnTo>
                <a:lnTo>
                  <a:pt x="3063" y="3048"/>
                </a:lnTo>
                <a:lnTo>
                  <a:pt x="3079" y="3058"/>
                </a:lnTo>
                <a:lnTo>
                  <a:pt x="3085" y="3076"/>
                </a:lnTo>
                <a:lnTo>
                  <a:pt x="3081" y="3098"/>
                </a:lnTo>
                <a:lnTo>
                  <a:pt x="3063" y="3106"/>
                </a:lnTo>
                <a:lnTo>
                  <a:pt x="2761" y="3106"/>
                </a:lnTo>
                <a:lnTo>
                  <a:pt x="2459" y="3106"/>
                </a:lnTo>
                <a:lnTo>
                  <a:pt x="2441" y="3098"/>
                </a:lnTo>
                <a:lnTo>
                  <a:pt x="2441" y="3076"/>
                </a:lnTo>
                <a:lnTo>
                  <a:pt x="2445" y="3058"/>
                </a:lnTo>
                <a:lnTo>
                  <a:pt x="2459" y="3048"/>
                </a:lnTo>
                <a:lnTo>
                  <a:pt x="2499" y="3031"/>
                </a:lnTo>
                <a:lnTo>
                  <a:pt x="2490" y="2983"/>
                </a:lnTo>
                <a:lnTo>
                  <a:pt x="2452" y="2960"/>
                </a:lnTo>
                <a:lnTo>
                  <a:pt x="2405" y="2958"/>
                </a:lnTo>
                <a:lnTo>
                  <a:pt x="2374" y="2960"/>
                </a:lnTo>
                <a:lnTo>
                  <a:pt x="2288" y="2964"/>
                </a:lnTo>
                <a:lnTo>
                  <a:pt x="2165" y="2969"/>
                </a:lnTo>
                <a:lnTo>
                  <a:pt x="2012" y="2975"/>
                </a:lnTo>
                <a:lnTo>
                  <a:pt x="1830" y="2981"/>
                </a:lnTo>
                <a:lnTo>
                  <a:pt x="1626" y="2987"/>
                </a:lnTo>
                <a:lnTo>
                  <a:pt x="1412" y="2995"/>
                </a:lnTo>
                <a:lnTo>
                  <a:pt x="1191" y="3001"/>
                </a:lnTo>
                <a:lnTo>
                  <a:pt x="973" y="3007"/>
                </a:lnTo>
                <a:lnTo>
                  <a:pt x="760" y="3015"/>
                </a:lnTo>
                <a:lnTo>
                  <a:pt x="562" y="3019"/>
                </a:lnTo>
                <a:lnTo>
                  <a:pt x="382" y="3023"/>
                </a:lnTo>
                <a:lnTo>
                  <a:pt x="235" y="3029"/>
                </a:lnTo>
                <a:lnTo>
                  <a:pt x="120" y="3031"/>
                </a:lnTo>
                <a:lnTo>
                  <a:pt x="47" y="3033"/>
                </a:lnTo>
                <a:lnTo>
                  <a:pt x="1231" y="306"/>
                </a:lnTo>
                <a:lnTo>
                  <a:pt x="1250" y="306"/>
                </a:lnTo>
                <a:lnTo>
                  <a:pt x="1268" y="296"/>
                </a:lnTo>
                <a:lnTo>
                  <a:pt x="1348" y="172"/>
                </a:lnTo>
                <a:lnTo>
                  <a:pt x="1432" y="154"/>
                </a:lnTo>
                <a:lnTo>
                  <a:pt x="1521" y="132"/>
                </a:lnTo>
                <a:lnTo>
                  <a:pt x="1615" y="110"/>
                </a:lnTo>
                <a:lnTo>
                  <a:pt x="1706" y="89"/>
                </a:lnTo>
                <a:lnTo>
                  <a:pt x="1797" y="71"/>
                </a:lnTo>
                <a:lnTo>
                  <a:pt x="1892" y="61"/>
                </a:lnTo>
                <a:lnTo>
                  <a:pt x="1979" y="49"/>
                </a:lnTo>
                <a:lnTo>
                  <a:pt x="2072" y="45"/>
                </a:lnTo>
                <a:lnTo>
                  <a:pt x="2163" y="45"/>
                </a:lnTo>
                <a:lnTo>
                  <a:pt x="2252" y="53"/>
                </a:lnTo>
                <a:lnTo>
                  <a:pt x="2339" y="71"/>
                </a:lnTo>
                <a:lnTo>
                  <a:pt x="2423" y="99"/>
                </a:lnTo>
                <a:lnTo>
                  <a:pt x="2508" y="136"/>
                </a:lnTo>
                <a:lnTo>
                  <a:pt x="2590" y="183"/>
                </a:lnTo>
                <a:lnTo>
                  <a:pt x="2667" y="241"/>
                </a:lnTo>
                <a:lnTo>
                  <a:pt x="2748" y="316"/>
                </a:lnTo>
                <a:lnTo>
                  <a:pt x="2761" y="328"/>
                </a:lnTo>
                <a:lnTo>
                  <a:pt x="2759" y="326"/>
                </a:lnTo>
                <a:lnTo>
                  <a:pt x="2759" y="274"/>
                </a:lnTo>
                <a:lnTo>
                  <a:pt x="2692" y="211"/>
                </a:lnTo>
                <a:lnTo>
                  <a:pt x="2612" y="146"/>
                </a:lnTo>
                <a:lnTo>
                  <a:pt x="2525" y="97"/>
                </a:lnTo>
                <a:lnTo>
                  <a:pt x="2437" y="59"/>
                </a:lnTo>
                <a:lnTo>
                  <a:pt x="2346" y="32"/>
                </a:lnTo>
                <a:lnTo>
                  <a:pt x="2255" y="14"/>
                </a:lnTo>
                <a:lnTo>
                  <a:pt x="2163" y="4"/>
                </a:lnTo>
                <a:lnTo>
                  <a:pt x="2072" y="2"/>
                </a:lnTo>
                <a:lnTo>
                  <a:pt x="1979" y="6"/>
                </a:lnTo>
                <a:lnTo>
                  <a:pt x="1886" y="18"/>
                </a:lnTo>
                <a:lnTo>
                  <a:pt x="1793" y="32"/>
                </a:lnTo>
                <a:lnTo>
                  <a:pt x="1699" y="49"/>
                </a:lnTo>
                <a:lnTo>
                  <a:pt x="1606" y="71"/>
                </a:lnTo>
                <a:lnTo>
                  <a:pt x="1515" y="91"/>
                </a:lnTo>
                <a:lnTo>
                  <a:pt x="1424" y="116"/>
                </a:lnTo>
                <a:lnTo>
                  <a:pt x="1333" y="136"/>
                </a:lnTo>
                <a:lnTo>
                  <a:pt x="1321" y="146"/>
                </a:lnTo>
                <a:lnTo>
                  <a:pt x="1242" y="266"/>
                </a:lnTo>
                <a:lnTo>
                  <a:pt x="1222" y="264"/>
                </a:lnTo>
                <a:lnTo>
                  <a:pt x="1206" y="276"/>
                </a:lnTo>
                <a:lnTo>
                  <a:pt x="0" y="3046"/>
                </a:lnTo>
                <a:lnTo>
                  <a:pt x="18" y="3076"/>
                </a:lnTo>
                <a:lnTo>
                  <a:pt x="44" y="3074"/>
                </a:lnTo>
                <a:lnTo>
                  <a:pt x="120" y="3070"/>
                </a:lnTo>
                <a:lnTo>
                  <a:pt x="235" y="3068"/>
                </a:lnTo>
                <a:lnTo>
                  <a:pt x="382" y="3064"/>
                </a:lnTo>
                <a:lnTo>
                  <a:pt x="562" y="3058"/>
                </a:lnTo>
                <a:lnTo>
                  <a:pt x="760" y="3056"/>
                </a:lnTo>
                <a:lnTo>
                  <a:pt x="973" y="3048"/>
                </a:lnTo>
                <a:lnTo>
                  <a:pt x="1191" y="3042"/>
                </a:lnTo>
                <a:lnTo>
                  <a:pt x="1412" y="3037"/>
                </a:lnTo>
                <a:lnTo>
                  <a:pt x="1626" y="3031"/>
                </a:lnTo>
                <a:lnTo>
                  <a:pt x="1830" y="3023"/>
                </a:lnTo>
                <a:lnTo>
                  <a:pt x="2012" y="3019"/>
                </a:lnTo>
                <a:lnTo>
                  <a:pt x="2165" y="3011"/>
                </a:lnTo>
                <a:lnTo>
                  <a:pt x="2288" y="3007"/>
                </a:lnTo>
                <a:lnTo>
                  <a:pt x="2374" y="3003"/>
                </a:lnTo>
                <a:lnTo>
                  <a:pt x="2412" y="2999"/>
                </a:lnTo>
                <a:lnTo>
                  <a:pt x="2445" y="3001"/>
                </a:lnTo>
                <a:lnTo>
                  <a:pt x="2459" y="3007"/>
                </a:lnTo>
                <a:lnTo>
                  <a:pt x="2417" y="3031"/>
                </a:lnTo>
                <a:lnTo>
                  <a:pt x="2399" y="3076"/>
                </a:lnTo>
                <a:lnTo>
                  <a:pt x="2414" y="3127"/>
                </a:lnTo>
                <a:lnTo>
                  <a:pt x="2459" y="3147"/>
                </a:lnTo>
                <a:lnTo>
                  <a:pt x="2761" y="3147"/>
                </a:lnTo>
                <a:lnTo>
                  <a:pt x="3063" y="3147"/>
                </a:lnTo>
                <a:lnTo>
                  <a:pt x="3110" y="3127"/>
                </a:lnTo>
                <a:lnTo>
                  <a:pt x="3125" y="3076"/>
                </a:lnTo>
                <a:lnTo>
                  <a:pt x="3107" y="3031"/>
                </a:lnTo>
                <a:lnTo>
                  <a:pt x="3063" y="3007"/>
                </a:lnTo>
                <a:lnTo>
                  <a:pt x="3076" y="3001"/>
                </a:lnTo>
                <a:lnTo>
                  <a:pt x="3110" y="2999"/>
                </a:lnTo>
                <a:lnTo>
                  <a:pt x="3148" y="3003"/>
                </a:lnTo>
                <a:lnTo>
                  <a:pt x="3232" y="3007"/>
                </a:lnTo>
                <a:lnTo>
                  <a:pt x="3354" y="3011"/>
                </a:lnTo>
                <a:lnTo>
                  <a:pt x="3510" y="3019"/>
                </a:lnTo>
                <a:lnTo>
                  <a:pt x="3696" y="3023"/>
                </a:lnTo>
                <a:lnTo>
                  <a:pt x="3896" y="3031"/>
                </a:lnTo>
                <a:lnTo>
                  <a:pt x="4107" y="3037"/>
                </a:lnTo>
                <a:lnTo>
                  <a:pt x="4331" y="3042"/>
                </a:lnTo>
                <a:lnTo>
                  <a:pt x="4551" y="3048"/>
                </a:lnTo>
                <a:lnTo>
                  <a:pt x="4764" y="3056"/>
                </a:lnTo>
                <a:lnTo>
                  <a:pt x="4962" y="3058"/>
                </a:lnTo>
                <a:lnTo>
                  <a:pt x="5138" y="3064"/>
                </a:lnTo>
                <a:lnTo>
                  <a:pt x="5287" y="3068"/>
                </a:lnTo>
                <a:lnTo>
                  <a:pt x="5402" y="3070"/>
                </a:lnTo>
                <a:lnTo>
                  <a:pt x="5477" y="3074"/>
                </a:lnTo>
                <a:lnTo>
                  <a:pt x="5502" y="3076"/>
                </a:lnTo>
                <a:lnTo>
                  <a:pt x="5520" y="3046"/>
                </a:lnTo>
                <a:lnTo>
                  <a:pt x="4322" y="276"/>
                </a:lnTo>
                <a:lnTo>
                  <a:pt x="4302" y="264"/>
                </a:lnTo>
                <a:lnTo>
                  <a:pt x="4283" y="264"/>
                </a:lnTo>
                <a:lnTo>
                  <a:pt x="4200" y="142"/>
                </a:lnTo>
                <a:lnTo>
                  <a:pt x="4192" y="136"/>
                </a:lnTo>
                <a:lnTo>
                  <a:pt x="4102" y="112"/>
                </a:lnTo>
                <a:lnTo>
                  <a:pt x="4009" y="89"/>
                </a:lnTo>
                <a:lnTo>
                  <a:pt x="3918" y="71"/>
                </a:lnTo>
                <a:lnTo>
                  <a:pt x="3823" y="49"/>
                </a:lnTo>
                <a:lnTo>
                  <a:pt x="3729" y="30"/>
                </a:lnTo>
                <a:lnTo>
                  <a:pt x="3636" y="18"/>
                </a:lnTo>
                <a:lnTo>
                  <a:pt x="3540" y="6"/>
                </a:lnTo>
                <a:lnTo>
                  <a:pt x="3449" y="0"/>
                </a:lnTo>
                <a:lnTo>
                  <a:pt x="3358" y="2"/>
                </a:lnTo>
                <a:lnTo>
                  <a:pt x="3263" y="12"/>
                </a:lnTo>
                <a:lnTo>
                  <a:pt x="3176" y="30"/>
                </a:lnTo>
                <a:lnTo>
                  <a:pt x="3083" y="59"/>
                </a:lnTo>
                <a:lnTo>
                  <a:pt x="2994" y="95"/>
                </a:lnTo>
                <a:lnTo>
                  <a:pt x="2910" y="146"/>
                </a:lnTo>
                <a:lnTo>
                  <a:pt x="2825" y="211"/>
                </a:lnTo>
                <a:lnTo>
                  <a:pt x="2759" y="274"/>
                </a:lnTo>
                <a:lnTo>
                  <a:pt x="2761" y="326"/>
                </a:lnTo>
                <a:close/>
              </a:path>
            </a:pathLst>
          </a:custGeom>
          <a:solidFill>
            <a:srgbClr val="FF0000"/>
          </a:solidFill>
          <a:ln w="3175">
            <a:solidFill>
              <a:srgbClr val="80010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91146" name="Picture 10" descr="bel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6163" y="4724400"/>
            <a:ext cx="1747837" cy="2133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9" name="Picture 5" descr="11378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77938" cy="1844675"/>
          </a:xfrm>
          <a:prstGeom prst="rect">
            <a:avLst/>
          </a:prstGeom>
          <a:noFill/>
        </p:spPr>
      </p:pic>
      <p:pic>
        <p:nvPicPr>
          <p:cNvPr id="16390" name="Picture 6" descr="4290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9113" y="0"/>
            <a:ext cx="2274887" cy="2708275"/>
          </a:xfrm>
          <a:prstGeom prst="rect">
            <a:avLst/>
          </a:prstGeom>
          <a:noFill/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258888" y="0"/>
            <a:ext cx="5329237" cy="2657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Зелёный сигнал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 разрешает движение.</a:t>
            </a:r>
          </a:p>
        </p:txBody>
      </p:sp>
      <p:sp>
        <p:nvSpPr>
          <p:cNvPr id="16392" name="WordArt 8"/>
          <p:cNvSpPr>
            <a:spLocks noChangeArrowheads="1" noChangeShapeType="1" noTextEdit="1"/>
          </p:cNvSpPr>
          <p:nvPr/>
        </p:nvSpPr>
        <p:spPr bwMode="auto">
          <a:xfrm>
            <a:off x="0" y="2708275"/>
            <a:ext cx="889317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Зелёный мигающий сигнал разрешает движение и </a:t>
            </a:r>
          </a:p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информирует, что время его действия истекает и </a:t>
            </a:r>
          </a:p>
          <a:p>
            <a:pPr algn="ctr"/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Arial"/>
                <a:cs typeface="Arial"/>
              </a:rPr>
              <a:t>вскоре будет включён запрещающий сигнал.</a:t>
            </a:r>
          </a:p>
        </p:txBody>
      </p:sp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708525"/>
            <a:ext cx="2843212" cy="2149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 descr="11378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277938" cy="1844675"/>
          </a:xfrm>
          <a:prstGeom prst="rect">
            <a:avLst/>
          </a:prstGeom>
          <a:noFill/>
        </p:spPr>
      </p:pic>
      <p:pic>
        <p:nvPicPr>
          <p:cNvPr id="17414" name="Picture 6" descr="umnye-dorogi-v-stolice-pochti-real-nost-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7650" y="0"/>
            <a:ext cx="2546350" cy="2852738"/>
          </a:xfrm>
          <a:prstGeom prst="rect">
            <a:avLst/>
          </a:prstGeom>
          <a:noFill/>
        </p:spPr>
      </p:pic>
      <p:sp>
        <p:nvSpPr>
          <p:cNvPr id="17415" name="WordArt 7"/>
          <p:cNvSpPr>
            <a:spLocks noChangeArrowheads="1" noChangeShapeType="1" noTextEdit="1"/>
          </p:cNvSpPr>
          <p:nvPr/>
        </p:nvSpPr>
        <p:spPr bwMode="auto">
          <a:xfrm>
            <a:off x="179388" y="2708275"/>
            <a:ext cx="8640762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Жёлтый сигнал запрещает движение и</a:t>
            </a:r>
          </a:p>
          <a:p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 предупреждает о предстоящей</a:t>
            </a:r>
          </a:p>
          <a:p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"/>
                <a:cs typeface="Arial"/>
              </a:rPr>
              <a:t>смене сигналов.</a:t>
            </a:r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250825" y="4652963"/>
            <a:ext cx="8569325" cy="22050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Жёлтый мигающий сигнал разрешает движение и</a:t>
            </a:r>
          </a:p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информирует о наличии нерегулируемого перекрёстка  </a:t>
            </a:r>
          </a:p>
          <a:p>
            <a:pPr algn="ctr"/>
            <a:r>
              <a:rPr lang="ru-RU" sz="3600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или пешеходного перехода, предупреждает об опасности.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11378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78000" cy="2565400"/>
          </a:xfrm>
          <a:prstGeom prst="rect">
            <a:avLst/>
          </a:prstGeom>
          <a:noFill/>
        </p:spPr>
      </p:pic>
      <p:pic>
        <p:nvPicPr>
          <p:cNvPr id="18438" name="Picture 6" descr="svetofor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3663" y="0"/>
            <a:ext cx="2700337" cy="4437063"/>
          </a:xfrm>
          <a:prstGeom prst="rect">
            <a:avLst/>
          </a:prstGeom>
          <a:noFill/>
        </p:spPr>
      </p:pic>
      <p:sp>
        <p:nvSpPr>
          <p:cNvPr id="18439" name="WordArt 7"/>
          <p:cNvSpPr>
            <a:spLocks noChangeArrowheads="1" noChangeShapeType="1" noTextEdit="1"/>
          </p:cNvSpPr>
          <p:nvPr/>
        </p:nvSpPr>
        <p:spPr bwMode="auto">
          <a:xfrm>
            <a:off x="395288" y="4508500"/>
            <a:ext cx="8424862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Красный сигнал, 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том числе мигающий, 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запрещает движение.</a:t>
            </a:r>
          </a:p>
        </p:txBody>
      </p:sp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513" y="692150"/>
            <a:ext cx="3779837" cy="2835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292725" cy="3967163"/>
          </a:xfrm>
          <a:prstGeom prst="rect">
            <a:avLst/>
          </a:prstGeom>
          <a:noFill/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2900363"/>
            <a:ext cx="5292725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0"/>
            <a:ext cx="4211637" cy="3151188"/>
          </a:xfrm>
          <a:prstGeom prst="rect">
            <a:avLst/>
          </a:prstGeom>
          <a:noFill/>
        </p:spPr>
      </p:pic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1692275" y="3716338"/>
            <a:ext cx="7200900" cy="2881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Иногда не работает светофор </a:t>
            </a:r>
          </a:p>
          <a:p>
            <a:pPr algn="ctr"/>
            <a:r>
              <a:rPr lang="ru-RU" sz="3600" kern="10" dirty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и движением на перекрёстке</a:t>
            </a:r>
          </a:p>
          <a:p>
            <a:pPr algn="ctr"/>
            <a:r>
              <a:rPr lang="ru-RU" sz="3600" kern="10" dirty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 руководит инспектор </a:t>
            </a:r>
            <a:r>
              <a:rPr lang="ru-RU" sz="3600" kern="10" dirty="0" smtClean="0">
                <a:ln w="9525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полиции.</a:t>
            </a:r>
            <a:endParaRPr lang="ru-RU" sz="3600" kern="10" dirty="0">
              <a:ln w="9525">
                <a:solidFill>
                  <a:srgbClr val="333399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9463" name="Picture 7" descr="HAPPYBO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38"/>
            <a:ext cx="1773238" cy="2879725"/>
          </a:xfrm>
          <a:prstGeom prst="rect">
            <a:avLst/>
          </a:prstGeom>
          <a:noFill/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211638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611" name="Picture 3" descr="svetofo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06575" cy="4005263"/>
          </a:xfrm>
          <a:prstGeom prst="rect">
            <a:avLst/>
          </a:prstGeom>
          <a:noFill/>
        </p:spPr>
      </p:pic>
      <p:pic>
        <p:nvPicPr>
          <p:cNvPr id="68612" name="Picture 4" descr="j018924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11713"/>
            <a:ext cx="3203575" cy="2046287"/>
          </a:xfrm>
          <a:prstGeom prst="rect">
            <a:avLst/>
          </a:prstGeom>
          <a:noFill/>
        </p:spPr>
      </p:pic>
      <p:pic>
        <p:nvPicPr>
          <p:cNvPr id="68613" name="Picture 5" descr="j0213529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063" y="0"/>
            <a:ext cx="3563937" cy="2238375"/>
          </a:xfrm>
          <a:prstGeom prst="rect">
            <a:avLst/>
          </a:prstGeom>
          <a:noFill/>
        </p:spPr>
      </p:pic>
      <p:pic>
        <p:nvPicPr>
          <p:cNvPr id="68614" name="Picture 6" descr="j0213530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613" y="0"/>
            <a:ext cx="3348037" cy="2008188"/>
          </a:xfrm>
          <a:prstGeom prst="rect">
            <a:avLst/>
          </a:prstGeom>
          <a:noFill/>
        </p:spPr>
      </p:pic>
      <p:pic>
        <p:nvPicPr>
          <p:cNvPr id="68615" name="Picture 7" descr="IMGP167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4663" y="3213100"/>
            <a:ext cx="4859337" cy="364490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5" name="Picture 5" descr="Изображение 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3227388"/>
            <a:ext cx="4356100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79388" y="1700213"/>
            <a:ext cx="87137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</a:rPr>
              <a:t>знать сигналы регулировщика не только водителям, но и пешеходам!</a:t>
            </a:r>
          </a:p>
        </p:txBody>
      </p:sp>
      <p:sp>
        <p:nvSpPr>
          <p:cNvPr id="40967" name="WordArt 7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8424863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Чтобы избежать неприятностей на дороге</a:t>
            </a:r>
          </a:p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необходимо:</a:t>
            </a:r>
          </a:p>
        </p:txBody>
      </p:sp>
      <p:pic>
        <p:nvPicPr>
          <p:cNvPr id="4096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08338"/>
            <a:ext cx="4859338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___________________2______________________________.mp3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9"/>
                </p:tgtEl>
              </p:cMediaNode>
            </p:audio>
          </p:childTnLst>
        </p:cTn>
      </p:par>
    </p:tnLst>
    <p:bldLst>
      <p:bldP spid="40966" grpId="0"/>
      <p:bldP spid="4096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328</Words>
  <Application>Microsoft Office PowerPoint</Application>
  <PresentationFormat>Экран (4:3)</PresentationFormat>
  <Paragraphs>89</Paragraphs>
  <Slides>21</Slides>
  <Notes>21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Юрий</cp:lastModifiedBy>
  <cp:revision>12</cp:revision>
  <dcterms:created xsi:type="dcterms:W3CDTF">2009-04-20T15:11:01Z</dcterms:created>
  <dcterms:modified xsi:type="dcterms:W3CDTF">2017-10-05T15:48:32Z</dcterms:modified>
</cp:coreProperties>
</file>