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7" r:id="rId3"/>
    <p:sldId id="282" r:id="rId4"/>
    <p:sldId id="285" r:id="rId5"/>
    <p:sldId id="256" r:id="rId6"/>
    <p:sldId id="259" r:id="rId7"/>
    <p:sldId id="258" r:id="rId8"/>
    <p:sldId id="260" r:id="rId9"/>
    <p:sldId id="261" r:id="rId10"/>
    <p:sldId id="262" r:id="rId11"/>
    <p:sldId id="264" r:id="rId12"/>
    <p:sldId id="263" r:id="rId13"/>
    <p:sldId id="286" r:id="rId14"/>
    <p:sldId id="265" r:id="rId15"/>
    <p:sldId id="267" r:id="rId16"/>
    <p:sldId id="268" r:id="rId17"/>
    <p:sldId id="270" r:id="rId18"/>
    <p:sldId id="269" r:id="rId19"/>
    <p:sldId id="287" r:id="rId20"/>
    <p:sldId id="271" r:id="rId21"/>
    <p:sldId id="288" r:id="rId22"/>
    <p:sldId id="284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15301"/>
    <a:srgbClr val="187802"/>
    <a:srgbClr val="1B9B1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hyperlink" Target="http://www.u-mama.ru/read/article.php?id=1424" TargetMode="External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9.wmf"/><Relationship Id="rId4" Type="http://schemas.openxmlformats.org/officeDocument/2006/relationships/image" Target="../media/image15.wmf"/><Relationship Id="rId9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2.bin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esktop\&#1091;&#1088;&#1086;&#1082;%20&#1075;&#1088;&#1072;&#1084;%20&#1079;&#1072;&#1087;&#1080;&#1089;&#1100;,%20&#1087;&#1088;&#1077;&#1079;&#1077;&#1085;\&#1058;&#1077;&#1082;&#1089;&#1090;.wma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3073" name="Slide" r:id="rId3" imgW="3552376" imgH="2664059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143800" cy="785794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Правило</a:t>
            </a:r>
            <a:endParaRPr lang="ru-RU" sz="5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358246" cy="464347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 существительных женского рода в начальной форме с нулевым окончанием после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пишется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мягкий знак (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В этих существительных мягкий знак указывает на женский род.</a:t>
            </a:r>
          </a:p>
          <a:p>
            <a:pPr algn="just"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 существительных мужского рода в начальной форме с нулевым окончанием после ж, ч,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мягкий знак    	      (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пишется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2049" name="Slide" r:id="rId3" imgW="3552376" imgH="2664059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400948" cy="889448"/>
          </a:xfrm>
        </p:spPr>
        <p:txBody>
          <a:bodyPr>
            <a:noAutofit/>
          </a:bodyPr>
          <a:lstStyle/>
          <a:p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в парах, группах</a:t>
            </a:r>
            <a:endParaRPr lang="ru-RU" sz="5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Людмила\Рабочий стол\операция, книги,группы\CIMG53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929066"/>
            <a:ext cx="3393305" cy="2714644"/>
          </a:xfrm>
          <a:prstGeom prst="rect">
            <a:avLst/>
          </a:prstGeom>
          <a:noFill/>
        </p:spPr>
      </p:pic>
      <p:pic>
        <p:nvPicPr>
          <p:cNvPr id="5" name="Picture 3" descr="C:\Documents and Settings\Людмила\Рабочий стол\операция, книги,группы\CIMG53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1785926"/>
            <a:ext cx="3309959" cy="2482469"/>
          </a:xfrm>
          <a:prstGeom prst="rect">
            <a:avLst/>
          </a:prstGeom>
          <a:noFill/>
        </p:spPr>
      </p:pic>
      <p:pic>
        <p:nvPicPr>
          <p:cNvPr id="7" name="Picture 6" descr="aa0a79f17c1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500174"/>
            <a:ext cx="1995488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5857884" y="1785926"/>
            <a:ext cx="3014671" cy="1428760"/>
          </a:xfrm>
          <a:prstGeom prst="cloudCallout">
            <a:avLst>
              <a:gd name="adj1" fmla="val -26348"/>
              <a:gd name="adj2" fmla="val 8480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1"/>
          <a:ext cx="9438238" cy="6858000"/>
        </p:xfrm>
        <a:graphic>
          <a:graphicData uri="http://schemas.openxmlformats.org/presentationml/2006/ole">
            <p:oleObj spid="_x0000_s1025" name="Slide" r:id="rId3" imgW="4011108" imgH="3008540" progId="PowerPoint.Slide.8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25602" name="Slide" r:id="rId3" imgW="3552376" imgH="2664059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0108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по алгоритму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Часть речи.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Начальная форма.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Шипящие  ч,  </a:t>
            </a:r>
            <a:r>
              <a:rPr lang="ru-RU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 ж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на конце слова.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  			   Род  </a:t>
            </a:r>
          </a:p>
          <a:p>
            <a:pPr>
              <a:buNone/>
            </a:pPr>
            <a:endParaRPr lang="ru-RU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ж.р.(</a:t>
            </a:r>
            <a:r>
              <a:rPr lang="ru-RU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 м.р.(-)  </a:t>
            </a:r>
            <a:r>
              <a:rPr lang="ru-RU" sz="4400" dirty="0" smtClean="0">
                <a:solidFill>
                  <a:srgbClr val="0070C0"/>
                </a:solidFill>
              </a:rPr>
              <a:t>                                         </a:t>
            </a:r>
            <a:endParaRPr lang="ru-RU" sz="4400" dirty="0">
              <a:solidFill>
                <a:srgbClr val="0070C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3214678" y="4643446"/>
            <a:ext cx="500066" cy="500066"/>
          </a:xfrm>
          <a:prstGeom prst="straightConnector1">
            <a:avLst/>
          </a:prstGeom>
          <a:ln w="25400">
            <a:solidFill>
              <a:srgbClr val="1153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29124" y="4714884"/>
            <a:ext cx="500066" cy="357190"/>
          </a:xfrm>
          <a:prstGeom prst="straightConnector1">
            <a:avLst/>
          </a:prstGeom>
          <a:ln w="25400">
            <a:solidFill>
              <a:srgbClr val="1153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8988" y="6176963"/>
            <a:ext cx="6604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5103813"/>
            <a:ext cx="1012825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26626" name="Slide" r:id="rId5" imgW="3552376" imgH="2664059" progId="PowerPoint.Slide.8">
              <p:embed/>
            </p:oleObj>
          </a:graphicData>
        </a:graphic>
      </p:graphicFrame>
      <p:pic>
        <p:nvPicPr>
          <p:cNvPr id="7" name="Picture 14" descr="is?HBguKCLcEkMcU8hjXnIn3Bnk2JPzaVEqOklwNAsa6dU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2428868"/>
            <a:ext cx="19092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eth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5572140"/>
            <a:ext cx="1928794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12"/>
          <p:cNvSpPr>
            <a:spLocks noChangeArrowheads="1"/>
          </p:cNvSpPr>
          <p:nvPr/>
        </p:nvSpPr>
        <p:spPr bwMode="auto">
          <a:xfrm>
            <a:off x="428596" y="0"/>
            <a:ext cx="7743853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задание</a:t>
            </a:r>
          </a:p>
          <a:p>
            <a:pPr marL="514350" indent="-514350" algn="just"/>
            <a:endParaRPr lang="ru-RU" sz="3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обру</a:t>
            </a:r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		 </a:t>
            </a:r>
            <a:r>
              <a:rPr lang="ru-RU" sz="3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полно</a:t>
            </a:r>
            <a:r>
              <a:rPr lang="ru-RU" sz="3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	 </a:t>
            </a: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514350" indent="-514350" algn="just"/>
            <a:endParaRPr lang="ru-RU" sz="3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ле</a:t>
            </a:r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 	</a:t>
            </a:r>
            <a:r>
              <a:rPr lang="ru-RU" sz="3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</a:t>
            </a:r>
            <a:r>
              <a:rPr lang="ru-RU" sz="3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 algn="just"/>
            <a:endParaRPr lang="ru-RU" sz="3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endParaRPr lang="ru-RU" sz="3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окончании работы выполните взаимопроверку</a:t>
            </a:r>
            <a:r>
              <a:rPr lang="ru-RU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3200" dirty="0" smtClean="0"/>
          </a:p>
          <a:p>
            <a:pPr algn="just"/>
            <a:endParaRPr lang="ru-RU" sz="3200" dirty="0"/>
          </a:p>
        </p:txBody>
      </p:sp>
      <p:pic>
        <p:nvPicPr>
          <p:cNvPr id="9" name="Picture 3" descr="MCj0221693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2571744"/>
            <a:ext cx="15478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MCj0404007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472" y="0"/>
            <a:ext cx="1350173" cy="1285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31746" name="Slide" r:id="rId3" imgW="3552376" imgH="2664059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3536"/>
            <a:ext cx="7715304" cy="818010"/>
          </a:xfrm>
        </p:spPr>
        <p:txBody>
          <a:bodyPr>
            <a:noAutofit/>
          </a:bodyPr>
          <a:lstStyle/>
          <a:p>
            <a:pPr algn="ctr"/>
            <a:r>
              <a:rPr lang="ru-RU" sz="5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071546"/>
            <a:ext cx="6143668" cy="491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1\Мои документы\Мои рисунки\8971453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7181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6038" y="46037"/>
          <a:ext cx="9097962" cy="6823883"/>
        </p:xfrm>
        <a:graphic>
          <a:graphicData uri="http://schemas.openxmlformats.org/presentationml/2006/ole">
            <p:oleObj spid="_x0000_s11266" name="Slide" r:id="rId3" imgW="3552376" imgH="2664059" progId="PowerPoint.Slide.8">
              <p:embed/>
            </p:oleObj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7223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Б*РЁЗА </a:t>
            </a:r>
          </a:p>
          <a:p>
            <a:pPr algn="ctr"/>
            <a:endParaRPr lang="ru-RU" sz="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П*ЛЯНА</a:t>
            </a:r>
          </a:p>
          <a:p>
            <a:pPr algn="ctr"/>
            <a:endParaRPr lang="ru-RU" sz="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ДОЖ*Ь</a:t>
            </a:r>
            <a:endParaRPr lang="ru-RU" sz="9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33794" name="Slide" r:id="rId3" imgW="3247516" imgH="2435485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м.р.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Товари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м.р.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 – ж.р.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Сторо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м.р.       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Сила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м.р.</a:t>
            </a:r>
          </a:p>
          <a:p>
            <a:endParaRPr lang="ru-RU" dirty="0"/>
          </a:p>
        </p:txBody>
      </p:sp>
      <p:pic>
        <p:nvPicPr>
          <p:cNvPr id="5" name="Picture 6" descr="MCj0397470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357298"/>
            <a:ext cx="1995487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MCj0089000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776782"/>
            <a:ext cx="2356517" cy="208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MCj0426230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000504"/>
            <a:ext cx="1827213" cy="1511300"/>
          </a:xfrm>
          <a:prstGeom prst="rect">
            <a:avLst/>
          </a:prstGeom>
          <a:noFill/>
        </p:spPr>
      </p:pic>
      <p:pic>
        <p:nvPicPr>
          <p:cNvPr id="8" name="Picture 22" descr="MCAN04317_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1214422"/>
            <a:ext cx="1817687" cy="1568450"/>
          </a:xfrm>
          <a:prstGeom prst="rect">
            <a:avLst/>
          </a:prstGeom>
          <a:noFill/>
        </p:spPr>
      </p:pic>
      <p:pic>
        <p:nvPicPr>
          <p:cNvPr id="9" name="Picture 6" descr="MCj0424160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3000372"/>
            <a:ext cx="1060450" cy="18161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34818" name="Slide" r:id="rId3" imgW="3552376" imgH="2664059" progId="PowerPoint.Slide.8">
              <p:embed/>
            </p:oleObj>
          </a:graphicData>
        </a:graphic>
      </p:graphicFrame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500570"/>
            <a:ext cx="306340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1428736"/>
            <a:ext cx="84296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Какая была тема урока? 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Достигли мы поставленной цели ?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достигали?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Оцените  свою работу.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28604"/>
            <a:ext cx="6572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урока:</a:t>
            </a:r>
            <a:endParaRPr lang="ru-RU" sz="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18" y="0"/>
            <a:ext cx="2786082" cy="2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14290"/>
            <a:ext cx="399557" cy="55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3429000"/>
            <a:ext cx="399557" cy="55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5857892"/>
            <a:ext cx="399557" cy="55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072074"/>
            <a:ext cx="399557" cy="55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0"/>
            <a:ext cx="399557" cy="55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29698" name="Slide" r:id="rId3" imgW="3552376" imgH="2664059" progId="PowerPoint.Slide.8">
              <p:embed/>
            </p:oleObj>
          </a:graphicData>
        </a:graphic>
      </p:graphicFrame>
      <p:sp>
        <p:nvSpPr>
          <p:cNvPr id="20483" name="AutoShape 3"/>
          <p:cNvSpPr>
            <a:spLocks noChangeArrowheads="1"/>
          </p:cNvSpPr>
          <p:nvPr/>
        </p:nvSpPr>
        <p:spPr bwMode="auto">
          <a:xfrm rot="-1042245">
            <a:off x="806973" y="2509674"/>
            <a:ext cx="8037591" cy="3233738"/>
          </a:xfrm>
          <a:prstGeom prst="horizontalScroll">
            <a:avLst>
              <a:gd name="adj" fmla="val 12500"/>
            </a:avLst>
          </a:prstGeom>
          <a:solidFill>
            <a:srgbClr val="FAF0A4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 i="1" dirty="0">
                <a:solidFill>
                  <a:srgbClr val="FF0000"/>
                </a:solidFill>
                <a:cs typeface="Arial" pitchFamily="34" charset="0"/>
              </a:rPr>
              <a:t>Молодцы</a:t>
            </a:r>
            <a:r>
              <a:rPr lang="ru-RU" sz="6600" b="1" i="1" dirty="0" smtClean="0">
                <a:solidFill>
                  <a:srgbClr val="FF0000"/>
                </a:solidFill>
                <a:cs typeface="Arial" pitchFamily="34" charset="0"/>
              </a:rPr>
              <a:t>!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cs typeface="Arial" pitchFamily="34" charset="0"/>
              </a:rPr>
              <a:t>Спасибо за работу!</a:t>
            </a:r>
          </a:p>
        </p:txBody>
      </p:sp>
      <p:pic>
        <p:nvPicPr>
          <p:cNvPr id="20482" name="Picture 2" descr="BIRDFLY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21174" cy="417216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30722" name="Slide" r:id="rId3" imgW="3552376" imgH="2664059" progId="PowerPoint.Slide.8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728" y="357166"/>
            <a:ext cx="678661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9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РЁЗА </a:t>
            </a:r>
          </a:p>
          <a:p>
            <a:pPr algn="ctr"/>
            <a:endParaRPr lang="ru-RU" sz="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9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ЛЯНА</a:t>
            </a:r>
          </a:p>
          <a:p>
            <a:pPr algn="ctr"/>
            <a:endParaRPr lang="ru-RU" sz="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</a:t>
            </a:r>
            <a:r>
              <a:rPr lang="ru-RU" sz="9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9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90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39938" name="Slide" r:id="rId3" imgW="3247516" imgH="2435485" progId="PowerPoint.Slide.8">
              <p:embed/>
            </p:oleObj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19256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«ДА» «НЕТ»</a:t>
            </a:r>
            <a:endParaRPr lang="ru-RU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786058"/>
            <a:ext cx="4786346" cy="33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j02321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50050" y="4221163"/>
            <a:ext cx="2393950" cy="2636837"/>
          </a:xfrm>
          <a:prstGeom prst="rect">
            <a:avLst/>
          </a:prstGeom>
          <a:noFill/>
        </p:spPr>
      </p:pic>
      <p:pic>
        <p:nvPicPr>
          <p:cNvPr id="8" name="Picture 9" descr="C:\Users\Kis\AppData\Local\Microsoft\Windows\Temporary Internet Files\Content.IE5\IIP04SIO\MC90043441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42852"/>
            <a:ext cx="1460489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pic>
        <p:nvPicPr>
          <p:cNvPr id="4" name="Содержимое 3" descr="10668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Текст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1527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2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Эдуард\Рабочий стол\3335459dc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534561"/>
            <a:ext cx="9144000" cy="132343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153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Сыч — название, обобщающее несколько видов мелких сов.</a:t>
            </a:r>
            <a:endParaRPr lang="ru-RU" sz="4000" b="1" dirty="0">
              <a:solidFill>
                <a:srgbClr val="1153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8195" name="Slide" r:id="rId3" imgW="3552376" imgH="2664059" progId="PowerPoint.Slide.8">
              <p:embed/>
            </p:oleObj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Тёмная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лесу такая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тишь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изредка кричит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сыч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да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шуршит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мышь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шалаш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стоит на берегу реки. 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товарищ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крепко спит, а я как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сторож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сомкнул глаз. В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из-за тучи вышла полная луна и осветила на поляне каждую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вещь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чудесен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ландыш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свете луны!   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тянулась долго, но вот первый 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</a:t>
            </a:r>
            <a:r>
              <a:rPr lang="ru-RU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солнца упал на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1878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рожь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46038" y="46038"/>
          <a:ext cx="9097962" cy="6824662"/>
        </p:xfrm>
        <a:graphic>
          <a:graphicData uri="http://schemas.openxmlformats.org/presentationml/2006/ole">
            <p:oleObj spid="_x0000_s6145" name="Slide" r:id="rId3" imgW="3552376" imgH="2664059" progId="PowerPoint.Slide.8">
              <p:embed/>
            </p:oleObj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2"/>
          <a:ext cx="9144000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019622"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группа</a:t>
                      </a:r>
                      <a:endParaRPr lang="ru-RU" sz="5000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группа</a:t>
                      </a:r>
                      <a:endParaRPr lang="ru-RU" sz="5000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группа</a:t>
                      </a:r>
                      <a:endParaRPr lang="ru-RU" sz="5000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9622"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 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товари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ланды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9622"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сторо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5000" dirty="0">
                        <a:solidFill>
                          <a:srgbClr val="1B9B1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9622"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сы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5000" dirty="0">
                        <a:solidFill>
                          <a:srgbClr val="1B9B1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помо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лу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lang="ru-RU" sz="5000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5000" dirty="0">
                        <a:solidFill>
                          <a:srgbClr val="1B9B1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9622"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мы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598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шала</a:t>
                      </a:r>
                      <a:r>
                        <a:rPr lang="ru-RU" sz="5000" b="1" dirty="0" smtClean="0">
                          <a:solidFill>
                            <a:srgbClr val="1B9B1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</a:p>
                    <a:p>
                      <a:pPr algn="ctr"/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5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rgbClr val="C00000"/>
      </a:dk1>
      <a:lt1>
        <a:srgbClr val="FFFF66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208</Words>
  <Application>Microsoft Office PowerPoint</Application>
  <PresentationFormat>Экран (4:3)</PresentationFormat>
  <Paragraphs>71</Paragraphs>
  <Slides>23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Литейная</vt:lpstr>
      <vt:lpstr>Slide</vt:lpstr>
      <vt:lpstr>Слайд 1</vt:lpstr>
      <vt:lpstr>Слайд 2</vt:lpstr>
      <vt:lpstr>Слайд 3</vt:lpstr>
      <vt:lpstr>Слайд 4</vt:lpstr>
      <vt:lpstr>ё</vt:lpstr>
      <vt:lpstr>Слайд 6</vt:lpstr>
      <vt:lpstr>Слайд 7</vt:lpstr>
      <vt:lpstr>Слайд 8</vt:lpstr>
      <vt:lpstr>Слайд 9</vt:lpstr>
      <vt:lpstr>Слайд 10</vt:lpstr>
      <vt:lpstr>Правило</vt:lpstr>
      <vt:lpstr>Работа в парах, группах</vt:lpstr>
      <vt:lpstr>Слайд 13</vt:lpstr>
      <vt:lpstr>Слайд 14</vt:lpstr>
      <vt:lpstr>Работа по алгоритму:</vt:lpstr>
      <vt:lpstr>Слайд 16</vt:lpstr>
      <vt:lpstr>Слайд 17</vt:lpstr>
      <vt:lpstr>Самостоятельная работа</vt:lpstr>
      <vt:lpstr>Слайд 19</vt:lpstr>
      <vt:lpstr>Самопроверка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60</cp:revision>
  <dcterms:created xsi:type="dcterms:W3CDTF">2014-02-23T03:20:31Z</dcterms:created>
  <dcterms:modified xsi:type="dcterms:W3CDTF">2014-02-25T21:49:08Z</dcterms:modified>
</cp:coreProperties>
</file>