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27" r:id="rId2"/>
    <p:sldId id="328" r:id="rId3"/>
    <p:sldId id="273" r:id="rId4"/>
    <p:sldId id="312" r:id="rId5"/>
    <p:sldId id="326" r:id="rId6"/>
    <p:sldId id="302" r:id="rId7"/>
    <p:sldId id="317" r:id="rId8"/>
    <p:sldId id="319" r:id="rId9"/>
    <p:sldId id="323" r:id="rId10"/>
    <p:sldId id="318" r:id="rId11"/>
    <p:sldId id="320" r:id="rId12"/>
    <p:sldId id="329" r:id="rId13"/>
    <p:sldId id="330" r:id="rId14"/>
  </p:sldIdLst>
  <p:sldSz cx="9144000" cy="6858000" type="screen4x3"/>
  <p:notesSz cx="6858000" cy="9144000"/>
  <p:defaultTextStyle>
    <a:defPPr>
      <a:defRPr lang="ru-RU"/>
    </a:defPPr>
    <a:lvl1pPr marL="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4" autoAdjust="0"/>
    <p:restoredTop sz="90909" autoAdjust="0"/>
  </p:normalViewPr>
  <p:slideViewPr>
    <p:cSldViewPr>
      <p:cViewPr varScale="1">
        <p:scale>
          <a:sx n="66" d="100"/>
          <a:sy n="66" d="100"/>
        </p:scale>
        <p:origin x="-15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23DDF-71CA-480B-8D9C-C6A445765E76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2A5C4B-BB9A-43C7-8BB0-E1FAB508E5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05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5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1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5B25C-0B99-482C-B80A-C80751562C2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5B25C-0B99-482C-B80A-C80751562C2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9A722-57F2-42BE-8E0E-E92F9683F7B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A7E9B-DD07-4A42-BBAF-82CC4422D413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AA7-AD1A-4370-8D95-21CEF069E5B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C:\Users\Алексей\Desktop\Рисунки для шаблонов\0_74d8b_d4c6523_XXL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429750" cy="1905000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 userDrawn="1"/>
        </p:nvSpPr>
        <p:spPr>
          <a:xfrm>
            <a:off x="838200" y="2282826"/>
            <a:ext cx="7772400" cy="1470025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pPr marL="0" marR="0" lvl="0" indent="0" algn="ctr" defTabSz="914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Образец заголовка</a:t>
            </a:r>
          </a:p>
        </p:txBody>
      </p:sp>
      <p:pic>
        <p:nvPicPr>
          <p:cNvPr id="9" name="Picture 2" descr="C:\Users\Алексей\Desktop\Рисунки для шаблонов\0_74d8b_d4c6523_XXL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844824"/>
            <a:ext cx="9429750" cy="1905000"/>
          </a:xfrm>
          <a:prstGeom prst="rect">
            <a:avLst/>
          </a:prstGeom>
          <a:noFill/>
        </p:spPr>
      </p:pic>
      <p:pic>
        <p:nvPicPr>
          <p:cNvPr id="10" name="Picture 2" descr="C:\Users\Алексей\Desktop\Рисунки для шаблонов\0_74d8b_d4c6523_XXL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717032"/>
            <a:ext cx="9429750" cy="1905000"/>
          </a:xfrm>
          <a:prstGeom prst="rect">
            <a:avLst/>
          </a:prstGeom>
          <a:noFill/>
        </p:spPr>
      </p:pic>
      <p:pic>
        <p:nvPicPr>
          <p:cNvPr id="11" name="Picture 2" descr="C:\Users\Алексей\Desktop\Рисунки для шаблонов\0_74d8b_d4c6523_XXL.jpg"/>
          <p:cNvPicPr>
            <a:picLocks noChangeAspect="1" noChangeArrowheads="1"/>
          </p:cNvPicPr>
          <p:nvPr userDrawn="1"/>
        </p:nvPicPr>
        <p:blipFill>
          <a:blip r:embed="rId3" cstate="print"/>
          <a:srcRect b="33398"/>
          <a:stretch>
            <a:fillRect/>
          </a:stretch>
        </p:blipFill>
        <p:spPr bwMode="auto">
          <a:xfrm>
            <a:off x="1" y="5589240"/>
            <a:ext cx="9429750" cy="1268760"/>
          </a:xfrm>
          <a:prstGeom prst="rect">
            <a:avLst/>
          </a:prstGeom>
          <a:noFill/>
        </p:spPr>
      </p:pic>
      <p:grpSp>
        <p:nvGrpSpPr>
          <p:cNvPr id="14" name="Группа 13"/>
          <p:cNvGrpSpPr/>
          <p:nvPr userDrawn="1"/>
        </p:nvGrpSpPr>
        <p:grpSpPr>
          <a:xfrm>
            <a:off x="8172401" y="1"/>
            <a:ext cx="1257350" cy="3749824"/>
            <a:chOff x="8172400" y="0"/>
            <a:chExt cx="1257350" cy="3749824"/>
          </a:xfrm>
        </p:grpSpPr>
        <p:pic>
          <p:nvPicPr>
            <p:cNvPr id="12" name="Picture 2" descr="C:\Users\Алексей\Desktop\Рисунки для шаблонов\0_74d8b_d4c6523_XXL.jp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r="86666"/>
            <a:stretch>
              <a:fillRect/>
            </a:stretch>
          </p:blipFill>
          <p:spPr bwMode="auto">
            <a:xfrm rot="10800000">
              <a:off x="8172400" y="0"/>
              <a:ext cx="1257350" cy="1905000"/>
            </a:xfrm>
            <a:prstGeom prst="rect">
              <a:avLst/>
            </a:prstGeom>
            <a:noFill/>
          </p:spPr>
        </p:pic>
        <p:pic>
          <p:nvPicPr>
            <p:cNvPr id="13" name="Picture 2" descr="C:\Users\Алексей\Desktop\Рисунки для шаблонов\0_74d8b_d4c6523_XXL.jp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r="86666"/>
            <a:stretch>
              <a:fillRect/>
            </a:stretch>
          </p:blipFill>
          <p:spPr bwMode="auto">
            <a:xfrm rot="10800000">
              <a:off x="8172400" y="1844824"/>
              <a:ext cx="1257350" cy="1905000"/>
            </a:xfrm>
            <a:prstGeom prst="rect">
              <a:avLst/>
            </a:prstGeom>
            <a:noFill/>
          </p:spPr>
        </p:pic>
      </p:grpSp>
      <p:grpSp>
        <p:nvGrpSpPr>
          <p:cNvPr id="15" name="Группа 14"/>
          <p:cNvGrpSpPr/>
          <p:nvPr userDrawn="1"/>
        </p:nvGrpSpPr>
        <p:grpSpPr>
          <a:xfrm>
            <a:off x="8172401" y="3717032"/>
            <a:ext cx="1257350" cy="3140968"/>
            <a:chOff x="8172400" y="0"/>
            <a:chExt cx="1257350" cy="3140968"/>
          </a:xfrm>
        </p:grpSpPr>
        <p:pic>
          <p:nvPicPr>
            <p:cNvPr id="16" name="Picture 2" descr="C:\Users\Алексей\Desktop\Рисунки для шаблонов\0_74d8b_d4c6523_XXL.jp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r="86666"/>
            <a:stretch>
              <a:fillRect/>
            </a:stretch>
          </p:blipFill>
          <p:spPr bwMode="auto">
            <a:xfrm rot="10800000">
              <a:off x="8172400" y="0"/>
              <a:ext cx="1257350" cy="1905000"/>
            </a:xfrm>
            <a:prstGeom prst="rect">
              <a:avLst/>
            </a:prstGeom>
            <a:noFill/>
          </p:spPr>
        </p:pic>
        <p:pic>
          <p:nvPicPr>
            <p:cNvPr id="17" name="Picture 2" descr="C:\Users\Алексей\Desktop\Рисунки для шаблонов\0_74d8b_d4c6523_XXL.jp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t="31961" r="86666"/>
            <a:stretch>
              <a:fillRect/>
            </a:stretch>
          </p:blipFill>
          <p:spPr bwMode="auto">
            <a:xfrm rot="10800000">
              <a:off x="8172400" y="1844824"/>
              <a:ext cx="1257350" cy="1296144"/>
            </a:xfrm>
            <a:prstGeom prst="rect">
              <a:avLst/>
            </a:prstGeom>
            <a:noFill/>
          </p:spPr>
        </p:pic>
      </p:grpSp>
      <p:pic>
        <p:nvPicPr>
          <p:cNvPr id="18" name="Picture 12" descr="http://img-fotki.yandex.ru/get/9761/16969765.1f4/0_8c30b_8de8df7b_orig.png"/>
          <p:cNvPicPr>
            <a:picLocks noChangeAspect="1" noChangeArrowheads="1"/>
          </p:cNvPicPr>
          <p:nvPr userDrawn="1"/>
        </p:nvPicPr>
        <p:blipFill>
          <a:blip r:embed="rId4" cstate="print"/>
          <a:srcRect t="2118" b="13152"/>
          <a:stretch>
            <a:fillRect/>
          </a:stretch>
        </p:blipFill>
        <p:spPr bwMode="auto">
          <a:xfrm>
            <a:off x="683568" y="0"/>
            <a:ext cx="8460432" cy="6858000"/>
          </a:xfrm>
          <a:prstGeom prst="rect">
            <a:avLst/>
          </a:prstGeom>
          <a:noFill/>
        </p:spPr>
      </p:pic>
      <p:pic>
        <p:nvPicPr>
          <p:cNvPr id="19" name="Picture 12" descr="http://img-fotki.yandex.ru/get/9761/16969765.1f4/0_8c30b_8de8df7b_orig.png"/>
          <p:cNvPicPr>
            <a:picLocks noChangeAspect="1" noChangeArrowheads="1"/>
          </p:cNvPicPr>
          <p:nvPr userDrawn="1"/>
        </p:nvPicPr>
        <p:blipFill>
          <a:blip r:embed="rId4" cstate="print"/>
          <a:srcRect t="2118" b="13152"/>
          <a:stretch>
            <a:fillRect/>
          </a:stretch>
        </p:blipFill>
        <p:spPr bwMode="auto">
          <a:xfrm>
            <a:off x="683568" y="0"/>
            <a:ext cx="8460432" cy="6858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A7E9B-DD07-4A42-BBAF-82CC4422D413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AA7-AD1A-4370-8D95-21CEF069E5B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2" descr="C:\Users\Алексей\Desktop\Рисунки для шаблонов\0_74d8b_d4c6523_XXL.jpg"/>
          <p:cNvPicPr>
            <a:picLocks noChangeAspect="1" noChangeArrowheads="1"/>
          </p:cNvPicPr>
          <p:nvPr userDrawn="1"/>
        </p:nvPicPr>
        <p:blipFill>
          <a:blip r:embed="rId2" cstate="print"/>
          <a:srcRect r="2688"/>
          <a:stretch>
            <a:fillRect/>
          </a:stretch>
        </p:blipFill>
        <p:spPr bwMode="auto">
          <a:xfrm>
            <a:off x="0" y="0"/>
            <a:ext cx="9144000" cy="1905000"/>
          </a:xfrm>
          <a:prstGeom prst="rect">
            <a:avLst/>
          </a:prstGeom>
          <a:noFill/>
        </p:spPr>
      </p:pic>
      <p:pic>
        <p:nvPicPr>
          <p:cNvPr id="6" name="Picture 2" descr="C:\Users\Алексей\Desktop\Рисунки для шаблонов\0_74d8b_d4c6523_XXL.jpg"/>
          <p:cNvPicPr>
            <a:picLocks noChangeAspect="1" noChangeArrowheads="1"/>
          </p:cNvPicPr>
          <p:nvPr userDrawn="1"/>
        </p:nvPicPr>
        <p:blipFill>
          <a:blip r:embed="rId2" cstate="print"/>
          <a:srcRect r="3030"/>
          <a:stretch>
            <a:fillRect/>
          </a:stretch>
        </p:blipFill>
        <p:spPr bwMode="auto">
          <a:xfrm>
            <a:off x="0" y="1844824"/>
            <a:ext cx="9144000" cy="1905000"/>
          </a:xfrm>
          <a:prstGeom prst="rect">
            <a:avLst/>
          </a:prstGeom>
          <a:noFill/>
        </p:spPr>
      </p:pic>
      <p:pic>
        <p:nvPicPr>
          <p:cNvPr id="7" name="Picture 2" descr="C:\Users\Алексей\Desktop\Рисунки для шаблонов\0_74d8b_d4c6523_XXL.jpg"/>
          <p:cNvPicPr>
            <a:picLocks noChangeAspect="1" noChangeArrowheads="1"/>
          </p:cNvPicPr>
          <p:nvPr userDrawn="1"/>
        </p:nvPicPr>
        <p:blipFill>
          <a:blip r:embed="rId2" cstate="print"/>
          <a:srcRect r="3030"/>
          <a:stretch>
            <a:fillRect/>
          </a:stretch>
        </p:blipFill>
        <p:spPr bwMode="auto">
          <a:xfrm>
            <a:off x="0" y="3717032"/>
            <a:ext cx="9144000" cy="1905000"/>
          </a:xfrm>
          <a:prstGeom prst="rect">
            <a:avLst/>
          </a:prstGeom>
          <a:noFill/>
        </p:spPr>
      </p:pic>
      <p:pic>
        <p:nvPicPr>
          <p:cNvPr id="9" name="Picture 2" descr="C:\Users\Алексей\Desktop\Рисунки для шаблонов\0_74d8b_d4c6523_XXL.jpg"/>
          <p:cNvPicPr>
            <a:picLocks noChangeAspect="1" noChangeArrowheads="1"/>
          </p:cNvPicPr>
          <p:nvPr userDrawn="1"/>
        </p:nvPicPr>
        <p:blipFill>
          <a:blip r:embed="rId2" cstate="print"/>
          <a:srcRect r="3030" b="33398"/>
          <a:stretch>
            <a:fillRect/>
          </a:stretch>
        </p:blipFill>
        <p:spPr bwMode="auto">
          <a:xfrm>
            <a:off x="0" y="5589240"/>
            <a:ext cx="9144000" cy="1268760"/>
          </a:xfrm>
          <a:prstGeom prst="rect">
            <a:avLst/>
          </a:prstGeom>
          <a:noFill/>
        </p:spPr>
      </p:pic>
      <p:pic>
        <p:nvPicPr>
          <p:cNvPr id="10" name="Picture 2" descr="http://img-fotki.yandex.ru/get/6715/16969765.141/0_74c8f_69562e72_M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-171400"/>
            <a:ext cx="2819400" cy="2857500"/>
          </a:xfrm>
          <a:prstGeom prst="rect">
            <a:avLst/>
          </a:prstGeom>
          <a:noFill/>
        </p:spPr>
      </p:pic>
      <p:pic>
        <p:nvPicPr>
          <p:cNvPr id="11" name="Picture 2" descr="http://img-fotki.yandex.ru/get/9352/56195015.3c/0_b4613_686b03ec_XL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222329"/>
            <a:ext cx="2850843" cy="163567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A7E9B-DD07-4A42-BBAF-82CC4422D413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AA7-AD1A-4370-8D95-21CEF069E5B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Picture 2" descr="C:\Users\Алексей\Desktop\Рисунки для шаблонов\0_74d8b_d4c6523_XXL.jpg"/>
          <p:cNvPicPr>
            <a:picLocks noChangeAspect="1" noChangeArrowheads="1"/>
          </p:cNvPicPr>
          <p:nvPr userDrawn="1"/>
        </p:nvPicPr>
        <p:blipFill>
          <a:blip r:embed="rId2" cstate="print"/>
          <a:srcRect r="3030"/>
          <a:stretch>
            <a:fillRect/>
          </a:stretch>
        </p:blipFill>
        <p:spPr bwMode="auto">
          <a:xfrm>
            <a:off x="0" y="0"/>
            <a:ext cx="9144000" cy="1905000"/>
          </a:xfrm>
          <a:prstGeom prst="rect">
            <a:avLst/>
          </a:prstGeom>
          <a:noFill/>
        </p:spPr>
      </p:pic>
      <p:pic>
        <p:nvPicPr>
          <p:cNvPr id="7" name="Picture 2" descr="C:\Users\Алексей\Desktop\Рисунки для шаблонов\0_74d8b_d4c6523_XXL.jpg"/>
          <p:cNvPicPr>
            <a:picLocks noChangeAspect="1" noChangeArrowheads="1"/>
          </p:cNvPicPr>
          <p:nvPr userDrawn="1"/>
        </p:nvPicPr>
        <p:blipFill>
          <a:blip r:embed="rId2" cstate="print"/>
          <a:srcRect r="3030"/>
          <a:stretch>
            <a:fillRect/>
          </a:stretch>
        </p:blipFill>
        <p:spPr bwMode="auto">
          <a:xfrm>
            <a:off x="0" y="1844824"/>
            <a:ext cx="9144000" cy="1905000"/>
          </a:xfrm>
          <a:prstGeom prst="rect">
            <a:avLst/>
          </a:prstGeom>
          <a:noFill/>
        </p:spPr>
      </p:pic>
      <p:pic>
        <p:nvPicPr>
          <p:cNvPr id="8" name="Picture 2" descr="C:\Users\Алексей\Desktop\Рисунки для шаблонов\0_74d8b_d4c6523_XXL.jpg"/>
          <p:cNvPicPr>
            <a:picLocks noChangeAspect="1" noChangeArrowheads="1"/>
          </p:cNvPicPr>
          <p:nvPr userDrawn="1"/>
        </p:nvPicPr>
        <p:blipFill>
          <a:blip r:embed="rId2" cstate="print"/>
          <a:srcRect r="3030"/>
          <a:stretch>
            <a:fillRect/>
          </a:stretch>
        </p:blipFill>
        <p:spPr bwMode="auto">
          <a:xfrm>
            <a:off x="0" y="3717032"/>
            <a:ext cx="9144000" cy="1905000"/>
          </a:xfrm>
          <a:prstGeom prst="rect">
            <a:avLst/>
          </a:prstGeom>
          <a:noFill/>
        </p:spPr>
      </p:pic>
      <p:pic>
        <p:nvPicPr>
          <p:cNvPr id="9" name="Picture 2" descr="C:\Users\Алексей\Desktop\Рисунки для шаблонов\0_74d8b_d4c6523_XXL.jpg"/>
          <p:cNvPicPr>
            <a:picLocks noChangeAspect="1" noChangeArrowheads="1"/>
          </p:cNvPicPr>
          <p:nvPr userDrawn="1"/>
        </p:nvPicPr>
        <p:blipFill>
          <a:blip r:embed="rId2" cstate="print"/>
          <a:srcRect r="3030" b="33398"/>
          <a:stretch>
            <a:fillRect/>
          </a:stretch>
        </p:blipFill>
        <p:spPr bwMode="auto">
          <a:xfrm>
            <a:off x="0" y="5589240"/>
            <a:ext cx="9144000" cy="1268760"/>
          </a:xfrm>
          <a:prstGeom prst="rect">
            <a:avLst/>
          </a:prstGeom>
          <a:noFill/>
        </p:spPr>
      </p:pic>
      <p:grpSp>
        <p:nvGrpSpPr>
          <p:cNvPr id="10" name="Группа 9"/>
          <p:cNvGrpSpPr/>
          <p:nvPr userDrawn="1"/>
        </p:nvGrpSpPr>
        <p:grpSpPr>
          <a:xfrm>
            <a:off x="7886650" y="1"/>
            <a:ext cx="1257350" cy="3749824"/>
            <a:chOff x="8172400" y="0"/>
            <a:chExt cx="1257350" cy="3749824"/>
          </a:xfrm>
        </p:grpSpPr>
        <p:pic>
          <p:nvPicPr>
            <p:cNvPr id="11" name="Picture 2" descr="C:\Users\Алексей\Desktop\Рисунки для шаблонов\0_74d8b_d4c6523_XXL.jp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r="86666"/>
            <a:stretch>
              <a:fillRect/>
            </a:stretch>
          </p:blipFill>
          <p:spPr bwMode="auto">
            <a:xfrm rot="10800000">
              <a:off x="8172400" y="0"/>
              <a:ext cx="1257350" cy="1905000"/>
            </a:xfrm>
            <a:prstGeom prst="rect">
              <a:avLst/>
            </a:prstGeom>
            <a:noFill/>
          </p:spPr>
        </p:pic>
        <p:pic>
          <p:nvPicPr>
            <p:cNvPr id="12" name="Picture 2" descr="C:\Users\Алексей\Desktop\Рисунки для шаблонов\0_74d8b_d4c6523_XXL.jp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r="86666"/>
            <a:stretch>
              <a:fillRect/>
            </a:stretch>
          </p:blipFill>
          <p:spPr bwMode="auto">
            <a:xfrm rot="10800000">
              <a:off x="8172400" y="1844824"/>
              <a:ext cx="1257350" cy="1905000"/>
            </a:xfrm>
            <a:prstGeom prst="rect">
              <a:avLst/>
            </a:prstGeom>
            <a:noFill/>
          </p:spPr>
        </p:pic>
      </p:grpSp>
      <p:grpSp>
        <p:nvGrpSpPr>
          <p:cNvPr id="13" name="Группа 12"/>
          <p:cNvGrpSpPr/>
          <p:nvPr userDrawn="1"/>
        </p:nvGrpSpPr>
        <p:grpSpPr>
          <a:xfrm>
            <a:off x="7886650" y="3717032"/>
            <a:ext cx="1257350" cy="3140968"/>
            <a:chOff x="8172400" y="0"/>
            <a:chExt cx="1257350" cy="3140968"/>
          </a:xfrm>
        </p:grpSpPr>
        <p:pic>
          <p:nvPicPr>
            <p:cNvPr id="14" name="Picture 2" descr="C:\Users\Алексей\Desktop\Рисунки для шаблонов\0_74d8b_d4c6523_XXL.jp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r="86666"/>
            <a:stretch>
              <a:fillRect/>
            </a:stretch>
          </p:blipFill>
          <p:spPr bwMode="auto">
            <a:xfrm rot="10800000">
              <a:off x="8172400" y="0"/>
              <a:ext cx="1257350" cy="1905000"/>
            </a:xfrm>
            <a:prstGeom prst="rect">
              <a:avLst/>
            </a:prstGeom>
            <a:noFill/>
          </p:spPr>
        </p:pic>
        <p:pic>
          <p:nvPicPr>
            <p:cNvPr id="15" name="Picture 2" descr="C:\Users\Алексей\Desktop\Рисунки для шаблонов\0_74d8b_d4c6523_XXL.jp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t="31961" r="86666"/>
            <a:stretch>
              <a:fillRect/>
            </a:stretch>
          </p:blipFill>
          <p:spPr bwMode="auto">
            <a:xfrm rot="10800000">
              <a:off x="8172400" y="1844824"/>
              <a:ext cx="1257350" cy="1296144"/>
            </a:xfrm>
            <a:prstGeom prst="rect">
              <a:avLst/>
            </a:prstGeom>
            <a:noFill/>
          </p:spPr>
        </p:pic>
      </p:grpSp>
      <p:pic>
        <p:nvPicPr>
          <p:cNvPr id="17" name="Picture 2" descr="http://img-fotki.yandex.ru/get/6715/16969765.141/0_74c8f_69562e72_M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-171400"/>
            <a:ext cx="2819400" cy="2857500"/>
          </a:xfrm>
          <a:prstGeom prst="rect">
            <a:avLst/>
          </a:prstGeom>
          <a:noFill/>
        </p:spPr>
      </p:pic>
      <p:pic>
        <p:nvPicPr>
          <p:cNvPr id="18" name="Picture 2" descr="http://img-fotki.yandex.ru/get/9352/56195015.3c/0_b4613_686b03ec_XL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222329"/>
            <a:ext cx="2850843" cy="163567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A7E9B-DD07-4A42-BBAF-82CC4422D413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F5AA7-AD1A-4370-8D95-21CEF069E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</p:sldLayoutIdLst>
  <p:txStyles>
    <p:titleStyle>
      <a:lvl1pPr algn="ctr" defTabSz="91430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5" indent="-342865" algn="l" defTabSz="91430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3" indent="-285720" algn="l" defTabSz="91430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2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34" indent="-228577" algn="l" defTabSz="91430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87" indent="-228577" algn="l" defTabSz="91430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0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92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45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97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images.gofreedownload.net/3/creative-scroll-paper-background-vector-set-1088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132"/>
            <a:ext cx="9144000" cy="688013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2285992"/>
            <a:ext cx="8358246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24500" cmpd="dbl">
                  <a:solidFill>
                    <a:srgbClr val="000099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Громко прозвенел звонок - </a:t>
            </a:r>
          </a:p>
          <a:p>
            <a:pPr algn="ctr"/>
            <a:r>
              <a:rPr lang="ru-RU" sz="4400" b="1" dirty="0" smtClean="0">
                <a:ln w="24500" cmpd="dbl">
                  <a:solidFill>
                    <a:srgbClr val="000099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Начинается урок!</a:t>
            </a:r>
          </a:p>
          <a:p>
            <a:pPr algn="ctr"/>
            <a:r>
              <a:rPr lang="ru-RU" sz="4400" b="1" dirty="0" smtClean="0">
                <a:ln w="24500" cmpd="dbl">
                  <a:solidFill>
                    <a:srgbClr val="000099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Изучаем, отвечаем,</a:t>
            </a:r>
          </a:p>
          <a:p>
            <a:pPr algn="ctr"/>
            <a:r>
              <a:rPr lang="ru-RU" sz="4400" b="1" dirty="0" smtClean="0">
                <a:ln w="24500" cmpd="dbl">
                  <a:solidFill>
                    <a:srgbClr val="000099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Ни минутки не теряем!</a:t>
            </a:r>
          </a:p>
          <a:p>
            <a:pPr algn="ctr"/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99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054" name="Picture 6" descr="https://cbscao.ru/media/zoo/images/kolokol_2ed303420a870852fcf729cbbda9423f.pn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 rot="1801484">
            <a:off x="6483831" y="276202"/>
            <a:ext cx="2588070" cy="2339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t="1470"/>
          <a:stretch>
            <a:fillRect/>
          </a:stretch>
        </p:blipFill>
        <p:spPr bwMode="auto">
          <a:xfrm>
            <a:off x="3428992" y="357166"/>
            <a:ext cx="4392488" cy="4827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ятно 1 2"/>
          <p:cNvSpPr/>
          <p:nvPr/>
        </p:nvSpPr>
        <p:spPr>
          <a:xfrm>
            <a:off x="3643306" y="3643314"/>
            <a:ext cx="586324" cy="575494"/>
          </a:xfrm>
          <a:prstGeom prst="irregularSeal1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-1785974"/>
            <a:ext cx="2643142" cy="772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9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м</a:t>
            </a:r>
            <a:endParaRPr lang="ru-RU" sz="49600" dirty="0">
              <a:solidFill>
                <a:srgbClr val="002060"/>
              </a:solidFill>
              <a:latin typeface="Arial Narrow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68208E-6 C 0.00868 0.00763 0.00399 0.01734 0.00851 0.0282 C 0.01163 0.03583 0.01649 0.04277 0.02118 0.04878 C 0.0283 0.04647 0.03403 0.04416 0.0408 0.04115 C 0.0467 0.03375 0.05295 0.02774 0.05781 0.01872 C 0.06042 0.00855 0.06927 -0.00532 0.07604 -0.01133 C 0.0776 -0.01781 0.07951 -0.02151 0.08316 -0.02636 C 0.08663 -0.04 0.0816 -0.02313 0.08872 -0.03746 C 0.08958 -0.03908 0.08941 -0.04139 0.0901 -0.04324 C 0.09254 -0.04925 0.09635 -0.05411 0.09861 -0.06012 C 0.10608 -0.0807 0.1132 -0.10197 0.12535 -0.11862 C 0.12743 -0.12694 0.13264 -0.13318 0.13524 -0.14081 C 0.13646 -0.14474 0.13646 -0.14868 0.13802 -0.15191 C 0.14688 -0.17041 0.15747 -0.18729 0.16754 -0.2044 C 0.17379 -0.21503 0.17622 -0.22729 0.18177 -0.23815 C 0.18368 -0.24185 0.18542 -0.24579 0.18733 -0.24948 C 0.1882 -0.25133 0.1901 -0.25503 0.1901 -0.2548 C 0.19392 -0.27099 0.20573 -0.28972 0.21267 -0.30382 C 0.21597 -0.31052 0.21476 -0.30844 0.21823 -0.31515 C 0.21927 -0.317 0.22118 -0.3207 0.22118 -0.32047 C 0.22361 -0.33087 0.2217 -0.3244 0.22813 -0.33758 C 0.22899 -0.33943 0.22986 -0.34151 0.2309 -0.34336 C 0.23177 -0.34521 0.23385 -0.34891 0.23385 -0.34868 C 0.23576 -0.35677 0.2401 -0.36116 0.24375 -0.36763 C 0.24583 -0.37133 0.2474 -0.37526 0.24931 -0.37896 C 0.25017 -0.38081 0.25208 -0.38451 0.25208 -0.38428 C 0.25243 -0.38613 0.25434 -0.39584 0.25642 -0.39584 C 0.25799 -0.39584 0.25556 -0.39191 0.25486 -0.39029 C 0.25313 -0.38636 0.25035 -0.38336 0.24931 -0.37896 C 0.24618 -0.36625 0.24201 -0.36185 0.23802 -0.35076 C 0.23594 -0.34498 0.2309 -0.33388 0.2309 -0.33365 C 0.22847 -0.32417 0.23021 -0.32972 0.22396 -0.317 C 0.22309 -0.31515 0.22118 -0.31145 0.22118 -0.31122 C 0.21962 -0.30498 0.21823 -0.30012 0.21545 -0.29457 C 0.21406 -0.28902 0.21372 -0.28255 0.21129 -0.27769 C 0.20938 -0.27399 0.20556 -0.26636 0.20556 -0.26613 C 0.19965 -0.24255 0.18629 -0.22266 0.18021 -0.19885 C 0.17656 -0.18451 0.17604 -0.16278 0.16754 -0.15191 C 0.1651 -0.1422 0.16354 -0.13318 0.1592 -0.12394 C 0.15677 -0.11399 0.15278 -0.10521 0.14931 -0.09596 C 0.14497 -0.0844 0.1434 -0.07099 0.13802 -0.06012 C 0.13611 -0.04948 0.1342 -0.03908 0.12951 -0.03006 C 0.12674 -0.01873 0.12396 -0.00763 0.12118 0.00369 C 0.11754 0.01826 0.12205 4.68208E-6 0.11823 0.01502 C 0.11771 0.01687 0.11684 0.02057 0.11684 0.0208 C 0.11736 0.02543 0.12031 0.04138 0.12396 0.04508 C 0.12639 0.04739 0.13247 0.04878 0.13247 0.04901 C 0.13906 0.04786 0.14705 0.05063 0.15208 0.04508 C 0.1533 0.04369 0.1526 0.04092 0.15347 0.0393 C 0.15816 0.03098 0.16354 0.02705 0.1691 0.02057 C 0.18299 0.00393 0.17222 0.01364 0.18177 0.00554 C 0.18924 -0.00925 0.20139 -0.02498 0.2099 -0.03931 C 0.21441 -0.04694 0.21649 -0.05411 0.21979 -0.06197 C 0.22257 -0.06844 0.22882 -0.077 0.2309 -0.08463 C 0.2342 -0.09665 0.24115 -0.10729 0.24653 -0.11862 C 0.24931 -0.12394 0.2507 -0.12948 0.25347 -0.13573 C 0.2559 -0.14613 0.26163 -0.15422 0.26615 -0.16324 C 0.26892 -0.16879 0.27031 -0.17642 0.27326 -0.18197 C 0.28403 -0.20209 0.29792 -0.21966 0.30851 -0.24024 C 0.31215 -0.25503 0.32326 -0.2659 0.32674 -0.27954 C 0.3283 -0.28555 0.33385 -0.29642 0.33385 -0.29619 C 0.33576 -0.30382 0.33802 -0.30775 0.34219 -0.3133 C 0.34392 -0.32116 0.34722 -0.32879 0.3507 -0.33573 C 0.3533 -0.34659 0.36076 -0.35353 0.36337 -0.36394 C 0.36563 -0.37272 0.36979 -0.38012 0.37326 -0.38821 C 0.37431 -0.39076 0.37465 -0.39376 0.37604 -0.39584 C 0.37708 -0.39723 0.37535 -0.39191 0.37465 -0.39029 C 0.37309 -0.38636 0.37101 -0.38266 0.3691 -0.37896 C 0.36667 -0.37411 0.36233 -0.36925 0.36059 -0.36394 C 0.35556 -0.34844 0.36076 -0.35631 0.35486 -0.34891 C 0.35243 -0.33943 0.3467 -0.33249 0.34219 -0.32463 C 0.33837 -0.31792 0.33663 -0.3096 0.33247 -0.30382 C 0.3276 -0.28671 0.32014 -0.26983 0.31406 -0.25318 C 0.31267 -0.24948 0.31146 -0.24579 0.3099 -0.24209 C 0.30816 -0.23815 0.30417 -0.23076 0.30417 -0.23052 C 0.30087 -0.21735 0.30313 -0.22266 0.29861 -0.21388 C 0.29653 -0.19746 0.29167 -0.18289 0.28872 -0.16694 C 0.28559 -0.15006 0.28125 -0.13434 0.27604 -0.11862 C 0.26945 -0.09804 0.27674 -0.11492 0.27049 -0.10151 C 0.2684 -0.08763 0.27049 -0.0948 0.26337 -0.08093 L 0.26337 -0.0807 C 0.2625 -0.077 0.26233 -0.07261 0.26059 -0.06937 C 0.25868 -0.06567 0.25486 -0.05827 0.25486 -0.05804 C 0.25104 -0.04255 0.25365 -0.05018 0.24653 -0.03561 C 0.24254 -0.02729 0.23958 -0.00625 0.23802 0.00369 C 0.23906 0.03907 0.23021 0.04647 0.24792 0.05433 C 0.2592 0.04924 0.24149 0.05687 0.26198 0.05063 C 0.26493 0.04971 0.27049 0.04693 0.27049 0.04716 C 0.28073 0.0326 0.29028 0.01664 0.30278 0.00554 C 0.30799 -0.00509 0.31615 -0.00833 0.32257 -0.01688 C 0.3276 -0.02359 0.33299 -0.02891 0.33802 -0.03561 C 0.34184 -0.0407 0.34445 -0.04532 0.34792 -0.05064 C 0.35 -0.05388 0.35295 -0.05642 0.35486 -0.06012 C 0.3559 -0.06197 0.35781 -0.06567 0.35781 -0.06544 " pathEditMode="relative" rAng="0" ptsTypes="fffffffffffffffffffffffffffffffffffffffffffffffffffffffffffffffffffffffffffffffFfffffffffffffA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" y="-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5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27168E-6 L 0.42639 0.0023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дрей\Desktop\1 КЛАСС\ПОУРОЧНЫЕ РАЗРАБОТКИ УРОКОВ 1 КЛАСС\СКАНЫ ПРОПИСИ, УЧЕБНИКА\21 скан - 0005.tif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14006" t="22471" r="18900" b="8688"/>
          <a:stretch>
            <a:fillRect/>
          </a:stretch>
        </p:blipFill>
        <p:spPr bwMode="auto">
          <a:xfrm rot="10800000">
            <a:off x="2349807" y="0"/>
            <a:ext cx="4579645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AutoShape 12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utoShape 14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www.playcast.ru/uploads/2015/11/05/15751294.png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286512" y="3786190"/>
            <a:ext cx="3214710" cy="2652136"/>
          </a:xfrm>
          <a:prstGeom prst="rect">
            <a:avLst/>
          </a:prstGeom>
          <a:noFill/>
        </p:spPr>
      </p:pic>
      <p:pic>
        <p:nvPicPr>
          <p:cNvPr id="2068" name="Picture 20" descr="https://ds04.infourok.ru/uploads/ex/0c6e/001912ad-393b6e24/hello_html_9838d2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143240" cy="2945741"/>
          </a:xfrm>
          <a:prstGeom prst="rect">
            <a:avLst/>
          </a:prstGeom>
          <a:noFill/>
        </p:spPr>
      </p:pic>
      <p:pic>
        <p:nvPicPr>
          <p:cNvPr id="2070" name="Picture 22" descr="http://4.bp.blogspot.com/-NTLA-ujtD-M/VjMoLjJpYwI/AAAAAAAAAfE/6N4XWuTEvX4/s1600/%25D0%25BE%25D0%25B1%25D0%25BB%25D0%25B0%25D0%25BA%25D0%25BE%2B%25D1%2580%25D0%25B8%25D1%2581%25D1%2583%25D0%25BD%25D0%25BE%25D0%25BA%2B%25D1%2581%2B%25D1%2581%25D0%25BE%25D0%25BB%25D0%25BD%25D1%2586%25D0%25B5%25D0%25BC.png"/>
          <p:cNvPicPr>
            <a:picLocks noChangeAspect="1" noChangeArrowheads="1"/>
          </p:cNvPicPr>
          <p:nvPr/>
        </p:nvPicPr>
        <p:blipFill>
          <a:blip r:embed="rId5" cstate="print">
            <a:lum bright="-20000" contrast="40000"/>
          </a:blip>
          <a:srcRect/>
          <a:stretch>
            <a:fillRect/>
          </a:stretch>
        </p:blipFill>
        <p:spPr bwMode="auto">
          <a:xfrm flipH="1">
            <a:off x="2071670" y="285728"/>
            <a:ext cx="5084415" cy="4680890"/>
          </a:xfrm>
          <a:prstGeom prst="rect">
            <a:avLst/>
          </a:prstGeom>
          <a:noFill/>
        </p:spPr>
      </p:pic>
      <p:sp>
        <p:nvSpPr>
          <p:cNvPr id="2072" name="AutoShape 24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4" name="AutoShape 26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6" name="AutoShape 2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78" name="Picture 30" descr="https://otvet.imgsmail.ru/download/2771019_99c208fee5601fae1e2043742284e849_800.png"/>
          <p:cNvPicPr>
            <a:picLocks noChangeAspect="1" noChangeArrowheads="1"/>
          </p:cNvPicPr>
          <p:nvPr/>
        </p:nvPicPr>
        <p:blipFill>
          <a:blip r:embed="rId6" cstate="print">
            <a:lum bright="10000" contrast="40000"/>
          </a:blip>
          <a:srcRect/>
          <a:stretch>
            <a:fillRect/>
          </a:stretch>
        </p:blipFill>
        <p:spPr bwMode="auto">
          <a:xfrm>
            <a:off x="4000496" y="4214818"/>
            <a:ext cx="5929354" cy="4447016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2928926" y="0"/>
            <a:ext cx="6858048" cy="1446550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tIns="0" bIns="0">
            <a:spAutoFit/>
          </a:bodyPr>
          <a:lstStyle/>
          <a:p>
            <a:r>
              <a:rPr lang="ru-RU" sz="47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меня отлично получилось сегодня…</a:t>
            </a:r>
            <a:endParaRPr lang="ru-RU" sz="4700" dirty="0">
              <a:solidFill>
                <a:srgbClr val="0000CC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8596" y="3429000"/>
            <a:ext cx="6858048" cy="1446550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tIns="0" bIns="0">
            <a:spAutoFit/>
          </a:bodyPr>
          <a:lstStyle/>
          <a:p>
            <a:r>
              <a:rPr lang="ru-RU" sz="47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Мне нужно ещё поработать над…</a:t>
            </a:r>
            <a:endParaRPr lang="ru-RU" sz="4700" dirty="0">
              <a:solidFill>
                <a:srgbClr val="0000CC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7158" y="5214950"/>
            <a:ext cx="6858048" cy="723275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tIns="0" bIns="0">
            <a:spAutoFit/>
          </a:bodyPr>
          <a:lstStyle/>
          <a:p>
            <a:r>
              <a:rPr lang="ru-RU" sz="47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Мне было трудно…</a:t>
            </a:r>
            <a:endParaRPr lang="ru-RU" sz="47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8172480" cy="1470025"/>
          </a:xfrm>
        </p:spPr>
        <p:txBody>
          <a:bodyPr>
            <a:noAutofit/>
          </a:bodyPr>
          <a:lstStyle/>
          <a:p>
            <a:r>
              <a:rPr lang="ru-RU" sz="11500" b="1" dirty="0" smtClean="0">
                <a:solidFill>
                  <a:srgbClr val="FF0000"/>
                </a:solidFill>
              </a:rPr>
              <a:t>М</a:t>
            </a:r>
            <a:r>
              <a:rPr lang="ru-RU" sz="11500" b="1" dirty="0" smtClean="0">
                <a:solidFill>
                  <a:srgbClr val="FF6600"/>
                </a:solidFill>
              </a:rPr>
              <a:t>О</a:t>
            </a:r>
            <a:r>
              <a:rPr lang="ru-RU" sz="11500" b="1" dirty="0" smtClean="0">
                <a:solidFill>
                  <a:srgbClr val="FFFF00"/>
                </a:solidFill>
              </a:rPr>
              <a:t>Л</a:t>
            </a:r>
            <a:r>
              <a:rPr lang="ru-RU" sz="11500" b="1" dirty="0" smtClean="0">
                <a:solidFill>
                  <a:srgbClr val="00B050"/>
                </a:solidFill>
              </a:rPr>
              <a:t>О</a:t>
            </a:r>
            <a:r>
              <a:rPr lang="ru-RU" sz="11500" b="1" dirty="0" smtClean="0">
                <a:solidFill>
                  <a:srgbClr val="00B0F0"/>
                </a:solidFill>
              </a:rPr>
              <a:t>Д</a:t>
            </a:r>
            <a:r>
              <a:rPr lang="ru-RU" sz="11500" b="1" dirty="0" smtClean="0">
                <a:solidFill>
                  <a:srgbClr val="0000CC"/>
                </a:solidFill>
              </a:rPr>
              <a:t>Ц</a:t>
            </a:r>
            <a:r>
              <a:rPr lang="ru-RU" sz="11500" b="1" dirty="0" smtClean="0">
                <a:solidFill>
                  <a:srgbClr val="7030A0"/>
                </a:solidFill>
              </a:rPr>
              <a:t>Ы</a:t>
            </a:r>
            <a:r>
              <a:rPr lang="ru-RU" sz="11500" b="1" dirty="0" smtClean="0">
                <a:solidFill>
                  <a:srgbClr val="C00000"/>
                </a:solidFill>
              </a:rPr>
              <a:t>!</a:t>
            </a:r>
            <a:endParaRPr lang="ru-RU" sz="115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nachalo4ka.ru/wp-content/uploads/2014/08/shkolnyiy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714488"/>
            <a:ext cx="8858312" cy="532447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1857364"/>
            <a:ext cx="84296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9B471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Радовать и радоваться</a:t>
            </a:r>
            <a:endParaRPr lang="ru-RU" sz="5400" b="1" cap="none" spc="50" dirty="0">
              <a:ln w="11430"/>
              <a:solidFill>
                <a:srgbClr val="9B471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6" descr="https://cbscao.ru/media/zoo/images/kolokol_2ed303420a870852fcf729cbbda9423f.pn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 rot="2155756">
            <a:off x="7038392" y="394212"/>
            <a:ext cx="1900686" cy="1718042"/>
          </a:xfrm>
          <a:prstGeom prst="rect">
            <a:avLst/>
          </a:prstGeom>
          <a:noFill/>
        </p:spPr>
      </p:pic>
      <p:pic>
        <p:nvPicPr>
          <p:cNvPr id="5" name="Picture 6" descr="https://s29.postimg.org/g5mhk2e9z/sun-gunes-png-10_10.png"/>
          <p:cNvPicPr>
            <a:picLocks noChangeAspect="1" noChangeArrowheads="1"/>
          </p:cNvPicPr>
          <p:nvPr/>
        </p:nvPicPr>
        <p:blipFill>
          <a:blip r:embed="rId4" cstate="print">
            <a:lum bright="-10000" contrast="30000"/>
          </a:blip>
          <a:srcRect/>
          <a:stretch>
            <a:fillRect/>
          </a:stretch>
        </p:blipFill>
        <p:spPr bwMode="auto">
          <a:xfrm rot="438476">
            <a:off x="-157314" y="-153705"/>
            <a:ext cx="2214578" cy="21613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дрей\Desktop\1 КЛАСС\ПОУРОЧНЫЕ РАЗРАБОТКИ УРОКОВ 1 КЛАСС\СКАНЫ ПРОПИСИ, УЧЕБНИКА\аз.tif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22595" t="41304" r="2751" b="12580"/>
          <a:stretch>
            <a:fillRect/>
          </a:stretch>
        </p:blipFill>
        <p:spPr bwMode="auto">
          <a:xfrm>
            <a:off x="5214942" y="3426290"/>
            <a:ext cx="3929058" cy="3431709"/>
          </a:xfrm>
          <a:prstGeom prst="rect">
            <a:avLst/>
          </a:prstGeom>
          <a:noFill/>
        </p:spPr>
      </p:pic>
      <p:graphicFrame>
        <p:nvGraphicFramePr>
          <p:cNvPr id="26" name="Содержимое 3"/>
          <p:cNvGraphicFramePr>
            <a:graphicFrameLocks/>
          </p:cNvGraphicFramePr>
          <p:nvPr/>
        </p:nvGraphicFramePr>
        <p:xfrm>
          <a:off x="1" y="0"/>
          <a:ext cx="1918247" cy="16430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5241"/>
                <a:gridCol w="365896"/>
                <a:gridCol w="432000"/>
                <a:gridCol w="447207"/>
                <a:gridCol w="347903"/>
              </a:tblGrid>
              <a:tr h="821525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а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у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err="1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ы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э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</a:tr>
              <a:tr h="821525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я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ё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err="1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ю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и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е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Содержимое 3"/>
          <p:cNvGraphicFramePr>
            <a:graphicFrameLocks/>
          </p:cNvGraphicFramePr>
          <p:nvPr/>
        </p:nvGraphicFramePr>
        <p:xfrm>
          <a:off x="1928794" y="0"/>
          <a:ext cx="2077884" cy="16430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/>
                <a:gridCol w="428628"/>
                <a:gridCol w="428628"/>
                <a:gridCol w="428628"/>
                <a:gridCol w="396000"/>
              </a:tblGrid>
              <a:tr h="821525"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</a:tr>
              <a:tr h="821525">
                <a:tc>
                  <a:txBody>
                    <a:bodyPr/>
                    <a:lstStyle/>
                    <a:p>
                      <a:endParaRPr lang="ru-RU" sz="40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Содержимое 3"/>
          <p:cNvGraphicFramePr>
            <a:graphicFrameLocks/>
          </p:cNvGraphicFramePr>
          <p:nvPr/>
        </p:nvGraphicFramePr>
        <p:xfrm>
          <a:off x="4000496" y="0"/>
          <a:ext cx="2056053" cy="16430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/>
                <a:gridCol w="432000"/>
                <a:gridCol w="360000"/>
                <a:gridCol w="400053"/>
                <a:gridCol w="504000"/>
              </a:tblGrid>
              <a:tr h="821525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+mn-lt"/>
                          <a:cs typeface="Times New Roman" pitchFamily="18" charset="0"/>
                        </a:rPr>
                        <a:t>б</a:t>
                      </a:r>
                      <a:endParaRPr lang="ru-RU" sz="4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+mn-lt"/>
                          <a:cs typeface="Times New Roman" pitchFamily="18" charset="0"/>
                        </a:rPr>
                        <a:t>в</a:t>
                      </a:r>
                      <a:endParaRPr lang="ru-RU" sz="4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+mn-lt"/>
                          <a:cs typeface="Times New Roman" pitchFamily="18" charset="0"/>
                        </a:rPr>
                        <a:t>г</a:t>
                      </a:r>
                      <a:endParaRPr lang="ru-RU" sz="4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latin typeface="+mn-lt"/>
                          <a:cs typeface="Times New Roman" pitchFamily="18" charset="0"/>
                        </a:rPr>
                        <a:t>д</a:t>
                      </a:r>
                      <a:endParaRPr lang="ru-RU" sz="4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+mn-lt"/>
                          <a:cs typeface="Times New Roman" pitchFamily="18" charset="0"/>
                        </a:rPr>
                        <a:t>ж</a:t>
                      </a:r>
                      <a:endParaRPr lang="ru-RU" sz="4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</a:tr>
              <a:tr h="821525"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latin typeface="+mn-lt"/>
                          <a:cs typeface="Times New Roman" pitchFamily="18" charset="0"/>
                        </a:rPr>
                        <a:t>п</a:t>
                      </a:r>
                      <a:endParaRPr lang="ru-RU" sz="4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latin typeface="+mn-lt"/>
                          <a:cs typeface="Times New Roman" pitchFamily="18" charset="0"/>
                        </a:rPr>
                        <a:t>ф</a:t>
                      </a:r>
                      <a:endParaRPr lang="ru-RU" sz="4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+mn-lt"/>
                          <a:cs typeface="Times New Roman" pitchFamily="18" charset="0"/>
                        </a:rPr>
                        <a:t>к</a:t>
                      </a:r>
                      <a:endParaRPr lang="ru-RU" sz="4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+mn-lt"/>
                          <a:cs typeface="Times New Roman" pitchFamily="18" charset="0"/>
                        </a:rPr>
                        <a:t>т</a:t>
                      </a:r>
                      <a:endParaRPr lang="ru-RU" sz="4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latin typeface="+mn-lt"/>
                          <a:cs typeface="Times New Roman" pitchFamily="18" charset="0"/>
                        </a:rPr>
                        <a:t>ш</a:t>
                      </a:r>
                      <a:endParaRPr lang="ru-RU" sz="4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1" name="Содержимое 3"/>
          <p:cNvGraphicFramePr>
            <a:graphicFrameLocks/>
          </p:cNvGraphicFramePr>
          <p:nvPr/>
        </p:nvGraphicFramePr>
        <p:xfrm>
          <a:off x="6000760" y="0"/>
          <a:ext cx="1944000" cy="16430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4000"/>
                <a:gridCol w="360000"/>
                <a:gridCol w="396000"/>
                <a:gridCol w="360000"/>
                <a:gridCol w="504000"/>
              </a:tblGrid>
              <a:tr h="821525"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з</a:t>
                      </a:r>
                      <a:endParaRPr lang="ru-RU" sz="4000" b="1" dirty="0"/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b="1" dirty="0"/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b="1" dirty="0"/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b="1" dirty="0"/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b="1" dirty="0"/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</a:tr>
              <a:tr h="821525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с</a:t>
                      </a:r>
                      <a:endParaRPr lang="ru-RU" sz="4000" b="1" dirty="0"/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х</a:t>
                      </a:r>
                      <a:endParaRPr lang="ru-RU" sz="4000" b="1" dirty="0"/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ц</a:t>
                      </a:r>
                      <a:endParaRPr lang="ru-RU" sz="4000" b="1" dirty="0"/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ч</a:t>
                      </a:r>
                      <a:endParaRPr lang="ru-RU" sz="4000" b="1" dirty="0"/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щ</a:t>
                      </a:r>
                      <a:endParaRPr lang="ru-RU" sz="4000" b="1" dirty="0"/>
                    </a:p>
                  </a:txBody>
                  <a:tcPr anchor="ctr">
                    <a:solidFill>
                      <a:srgbClr val="00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" name="Содержимое 3"/>
          <p:cNvGraphicFramePr>
            <a:graphicFrameLocks/>
          </p:cNvGraphicFramePr>
          <p:nvPr/>
        </p:nvGraphicFramePr>
        <p:xfrm>
          <a:off x="7929586" y="1"/>
          <a:ext cx="468000" cy="16430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/>
              </a:tblGrid>
              <a:tr h="846438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Ъ</a:t>
                      </a:r>
                      <a:endParaRPr lang="ru-RU" sz="40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96636"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ь</a:t>
                      </a:r>
                      <a:endParaRPr lang="ru-RU" sz="40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5" name="Прямоугольник 34"/>
          <p:cNvSpPr/>
          <p:nvPr/>
        </p:nvSpPr>
        <p:spPr>
          <a:xfrm>
            <a:off x="8429652" y="0"/>
            <a:ext cx="714348" cy="1643050"/>
          </a:xfrm>
          <a:prstGeom prst="rect">
            <a:avLst/>
          </a:prstGeom>
          <a:solidFill>
            <a:srgbClr val="FFFFCC"/>
          </a:solidFill>
          <a:ln>
            <a:solidFill>
              <a:srgbClr val="FF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/>
          </a:p>
        </p:txBody>
      </p:sp>
      <p:pic>
        <p:nvPicPr>
          <p:cNvPr id="34" name="Picture 2" descr="D:\больная\45\школа\c31a69c60e1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20" y="0"/>
            <a:ext cx="714380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Прямоугольник 35"/>
          <p:cNvSpPr/>
          <p:nvPr/>
        </p:nvSpPr>
        <p:spPr>
          <a:xfrm>
            <a:off x="8510582" y="1071546"/>
            <a:ext cx="490574" cy="29526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8429652" y="1357299"/>
            <a:ext cx="714348" cy="1587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Хорда 38"/>
          <p:cNvSpPr/>
          <p:nvPr/>
        </p:nvSpPr>
        <p:spPr>
          <a:xfrm rot="6778199">
            <a:off x="827700" y="61353"/>
            <a:ext cx="344798" cy="319396"/>
          </a:xfrm>
          <a:prstGeom prst="chord">
            <a:avLst/>
          </a:prstGeom>
          <a:solidFill>
            <a:srgbClr val="0066CC"/>
          </a:solidFill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0" name="Хорда 39"/>
          <p:cNvSpPr/>
          <p:nvPr/>
        </p:nvSpPr>
        <p:spPr>
          <a:xfrm rot="4154904" flipV="1">
            <a:off x="870872" y="1365164"/>
            <a:ext cx="272295" cy="369990"/>
          </a:xfrm>
          <a:prstGeom prst="chord">
            <a:avLst/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1785926"/>
            <a:ext cx="7715304" cy="230831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за руки возьмёмся, </a:t>
            </a:r>
          </a:p>
          <a:p>
            <a:pPr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маме улыбнемся.</a:t>
            </a:r>
          </a:p>
          <a:p>
            <a:pPr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словно буква М вдвоем, </a:t>
            </a:r>
          </a:p>
          <a:p>
            <a:pPr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майской улице идём.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000760" y="2571744"/>
            <a:ext cx="2428860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</a:t>
            </a:r>
            <a:endParaRPr lang="ru-RU" sz="287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00496" y="2143116"/>
            <a:ext cx="1214446" cy="1470025"/>
          </a:xfrm>
        </p:spPr>
        <p:txBody>
          <a:bodyPr>
            <a:noAutofit/>
          </a:bodyPr>
          <a:lstStyle/>
          <a:p>
            <a:r>
              <a:rPr lang="ru-RU" sz="11500" dirty="0" smtClean="0"/>
              <a:t>М</a:t>
            </a:r>
            <a:endParaRPr lang="ru-RU" sz="115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4290"/>
            <a:ext cx="1771640" cy="542451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71538" y="571480"/>
            <a:ext cx="1714512" cy="5143512"/>
          </a:xfrm>
          <a:prstGeom prst="rect">
            <a:avLst/>
          </a:prstGeom>
        </p:spPr>
        <p:txBody>
          <a:bodyPr vert="horz" lIns="91430" tIns="45715" rIns="91430" bIns="45715" rtlCol="0" anchor="ctr">
            <a:noAutofit/>
          </a:bodyPr>
          <a:lstStyle/>
          <a:p>
            <a:pPr marL="0" marR="0" lvl="0" indent="0" algn="ctr" defTabSz="914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  <a:b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  <a:b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</a:t>
            </a:r>
            <a:b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Ы</a:t>
            </a:r>
            <a:b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  <a:b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  <a:endParaRPr kumimoji="0" lang="ru-RU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572264" y="642918"/>
            <a:ext cx="1714512" cy="5143512"/>
          </a:xfrm>
          <a:prstGeom prst="rect">
            <a:avLst/>
          </a:prstGeom>
        </p:spPr>
        <p:txBody>
          <a:bodyPr vert="horz" lIns="91430" tIns="45715" rIns="91430" bIns="45715" rtlCol="0" anchor="ctr">
            <a:noAutofit/>
          </a:bodyPr>
          <a:lstStyle/>
          <a:p>
            <a:pPr marL="0" marR="0" lvl="0" indent="0" algn="ctr" defTabSz="914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  <a:b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  <a:b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</a:t>
            </a:r>
            <a:b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Ы</a:t>
            </a:r>
            <a:b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  <a:b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  <a:endParaRPr kumimoji="0" lang="ru-RU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Штриховая стрелка вправо 6"/>
          <p:cNvSpPr/>
          <p:nvPr/>
        </p:nvSpPr>
        <p:spPr>
          <a:xfrm rot="2903520">
            <a:off x="1882324" y="1348366"/>
            <a:ext cx="2558040" cy="642942"/>
          </a:xfrm>
          <a:prstGeom prst="stripedRightArrow">
            <a:avLst>
              <a:gd name="adj1" fmla="val 38013"/>
              <a:gd name="adj2" fmla="val 50000"/>
            </a:avLst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триховая стрелка вправо 7"/>
          <p:cNvSpPr/>
          <p:nvPr/>
        </p:nvSpPr>
        <p:spPr>
          <a:xfrm rot="18641907">
            <a:off x="4799352" y="1286449"/>
            <a:ext cx="2558040" cy="642942"/>
          </a:xfrm>
          <a:prstGeom prst="stripedRightArrow">
            <a:avLst>
              <a:gd name="adj1" fmla="val 38013"/>
              <a:gd name="adj2" fmla="val 50000"/>
            </a:avLst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Прямая соединительная линия 14"/>
          <p:cNvCxnSpPr/>
          <p:nvPr/>
        </p:nvCxnSpPr>
        <p:spPr>
          <a:xfrm>
            <a:off x="4929190" y="3643314"/>
            <a:ext cx="571500" cy="428625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 rot="5400000" flipH="1" flipV="1">
            <a:off x="1087414" y="3841752"/>
            <a:ext cx="1000125" cy="746125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>
            <a:endCxn id="10" idx="1"/>
          </p:cNvCxnSpPr>
          <p:nvPr/>
        </p:nvCxnSpPr>
        <p:spPr>
          <a:xfrm rot="16200000" flipH="1">
            <a:off x="3606800" y="5751513"/>
            <a:ext cx="1284288" cy="63976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>
            <a:endCxn id="9" idx="1"/>
          </p:cNvCxnSpPr>
          <p:nvPr/>
        </p:nvCxnSpPr>
        <p:spPr>
          <a:xfrm rot="5400000">
            <a:off x="2113756" y="5853907"/>
            <a:ext cx="1239837" cy="5334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1785918" y="2357430"/>
            <a:ext cx="3214710" cy="3286124"/>
          </a:xfrm>
          <a:prstGeom prst="ellipse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 rot="18741738">
            <a:off x="571454" y="4772569"/>
            <a:ext cx="914400" cy="403609"/>
          </a:xfrm>
          <a:prstGeom prst="ellipse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Хорда 8"/>
          <p:cNvSpPr/>
          <p:nvPr/>
        </p:nvSpPr>
        <p:spPr>
          <a:xfrm rot="6744725">
            <a:off x="1319213" y="5791200"/>
            <a:ext cx="1025525" cy="1374775"/>
          </a:xfrm>
          <a:prstGeom prst="chord">
            <a:avLst/>
          </a:prstGeom>
          <a:solidFill>
            <a:srgbClr val="00B0F0"/>
          </a:solidFill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Хорда 9"/>
          <p:cNvSpPr/>
          <p:nvPr/>
        </p:nvSpPr>
        <p:spPr>
          <a:xfrm rot="4168031" flipV="1">
            <a:off x="4782345" y="5784056"/>
            <a:ext cx="862012" cy="1374775"/>
          </a:xfrm>
          <a:prstGeom prst="chord">
            <a:avLst/>
          </a:prstGeom>
          <a:solidFill>
            <a:srgbClr val="00B050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Picture 2" descr="D:\больная\45\школа\c31a69c60e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000108"/>
            <a:ext cx="4000528" cy="2675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285984" y="2214554"/>
            <a:ext cx="2271776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9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endParaRPr lang="ru-RU" sz="23900" dirty="0">
              <a:solidFill>
                <a:srgbClr val="4D4D4D"/>
              </a:solidFill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4857760"/>
            <a:ext cx="2714625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шь</a:t>
            </a:r>
            <a:endParaRPr lang="ru-RU" sz="6000" dirty="0">
              <a:latin typeface="+mn-lt"/>
            </a:endParaRPr>
          </a:p>
        </p:txBody>
      </p:sp>
      <p:sp>
        <p:nvSpPr>
          <p:cNvPr id="16" name="Овал 15"/>
          <p:cNvSpPr/>
          <p:nvPr/>
        </p:nvSpPr>
        <p:spPr>
          <a:xfrm rot="17275552">
            <a:off x="5309886" y="3006221"/>
            <a:ext cx="914400" cy="414334"/>
          </a:xfrm>
          <a:prstGeom prst="ellipse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>
            <a:off x="5322100" y="3750470"/>
            <a:ext cx="500062" cy="142875"/>
          </a:xfrm>
          <a:prstGeom prst="line">
            <a:avLst/>
          </a:prstGeom>
          <a:ln w="508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000100" y="214290"/>
            <a:ext cx="29758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Буква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857620" y="285728"/>
            <a:ext cx="25364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звук [м] –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249040" y="357166"/>
            <a:ext cx="28949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согласный,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429124" y="1285860"/>
            <a:ext cx="23580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звонкий,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786578" y="1214422"/>
            <a:ext cx="27911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непарный,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929322" y="2143116"/>
            <a:ext cx="28780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может быть </a:t>
            </a:r>
            <a:endParaRPr lang="ru-RU" sz="36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твёрдым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],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264301" y="3643314"/>
            <a:ext cx="287969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может быть  </a:t>
            </a:r>
            <a:endParaRPr lang="ru-RU" sz="36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мягким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3600" b="1" dirty="0"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600" b="1" baseline="300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]</a:t>
            </a:r>
            <a:endParaRPr lang="ru-RU" sz="3600" dirty="0">
              <a:latin typeface="+mn-lt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00628" y="4786322"/>
            <a:ext cx="161134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  <a:endParaRPr lang="ru-RU" sz="4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55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4" grpId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1571604" y="0"/>
            <a:ext cx="685804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равила письма.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Взяли ручку, сядем прямо,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Развернем углом тетрадь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Скоро нас попросит мама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Научить ее писать!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Красиво и чисто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тетради пиши: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Наклон соблюдай,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Никуда не спеши!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0"/>
            <a:ext cx="4608512" cy="4858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ятно 1 1"/>
          <p:cNvSpPr/>
          <p:nvPr/>
        </p:nvSpPr>
        <p:spPr>
          <a:xfrm>
            <a:off x="3071802" y="3000372"/>
            <a:ext cx="514886" cy="645222"/>
          </a:xfrm>
          <a:prstGeom prst="irregularSeal1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285728"/>
            <a:ext cx="2643142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7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</a:t>
            </a:r>
            <a:endParaRPr lang="ru-RU" sz="287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9 0.00439 C 0.0099 0.00601 0.01198 0.0178 0.0125 0.01942 C 0.01615 0.03052 0.01459 0.01989 0.01667 0.03075 C 0.01893 0.04347 0.02032 0.06567 0.03351 0.06844 C 0.03629 0.06913 0.03924 0.0696 0.04184 0.07029 C 0.04375 0.0696 0.04549 0.06913 0.0474 0.06844 C 0.05018 0.06728 0.05591 0.06474 0.05591 0.06497 C 0.0625 0.05595 0.06632 0.0511 0.07413 0.04393 C 0.08091 0.03792 0.08195 0.03029 0.08959 0.02705 C 0.09514 0.02197 0.09879 0.01619 0.10486 0.01179 C 0.10799 -0.00046 0.10365 0.01156 0.11042 0.00439 C 0.11337 0.00139 0.11493 -0.00347 0.11754 -0.00694 C 0.12101 -0.02127 0.13282 -0.0289 0.13854 -0.04092 C 0.14254 -0.04925 0.14931 -0.05988 0.15538 -0.06566 C 0.15816 -0.07121 0.15955 -0.07699 0.1625 -0.08254 C 0.16389 -0.08925 0.16632 -0.09248 0.16927 -0.0978 C 0.17327 -0.10497 0.1757 -0.11399 0.18056 -0.12046 C 0.18733 -0.12925 0.19063 -0.1341 0.19584 -0.14474 C 0.19931 -0.15191 0.20365 -0.15861 0.20712 -0.16578 C 0.20903 -0.16948 0.21285 -0.17688 0.21285 -0.17665 C 0.21337 -0.17873 0.21528 -0.18127 0.21424 -0.18266 C 0.2132 -0.18381 0.21233 -0.18011 0.21146 -0.17873 C 0.20938 -0.17503 0.20573 -0.16763 0.20573 -0.1674 C 0.20139 -0.14913 0.19358 -0.13503 0.18472 -0.12046 C 0.17986 -0.11237 0.17622 -0.10312 0.17066 -0.09572 C 0.1691 -0.08971 0.16528 -0.08462 0.16372 -0.07861 C 0.16285 -0.07491 0.16198 -0.07121 0.16111 -0.06751 C 0.16059 -0.06566 0.16007 -0.06358 0.15955 -0.06173 C 0.15504 -0.04393 0.15174 -0.01827 0.1441 -0.00324 C 0.14236 0.00624 0.13993 0.01549 0.13854 0.0252 C 0.13872 0.02705 0.1408 0.06035 0.1441 0.06474 C 0.14514 0.06613 0.14705 0.0659 0.14844 0.06659 C 0.15729 0.07445 0.1665 0.07237 0.17639 0.07029 C 0.18733 0.06058 0.19618 0.04832 0.20712 0.03838 C 0.2132 0.03306 0.21736 0.0259 0.22396 0.0215 C 0.2316 0.01041 0.24097 0.00116 0.24931 -0.00879 C 0.25573 -0.01665 0.25712 -0.02266 0.26459 -0.0259 C 0.26545 -0.02775 0.26597 -0.03029 0.26736 -0.03168 C 0.26858 -0.03283 0.27049 -0.03214 0.27153 -0.03353 C 0.27257 -0.03491 0.27222 -0.03746 0.27309 -0.03907 C 0.27413 -0.04069 0.27587 -0.04162 0.27726 -0.04277 C 0.27952 -0.05225 0.28542 -0.05618 0.28976 -0.06381 C 0.29636 -0.07514 0.30295 -0.08647 0.30938 -0.0978 C 0.31719 -0.11191 0.31163 -0.1059 0.3191 -0.1126 C 0.32049 -0.12046 0.32153 -0.12532 0.32483 -0.13179 C 0.3283 -0.14543 0.32327 -0.12855 0.33038 -0.14289 C 0.33802 -0.15861 0.32327 -0.1378 0.33611 -0.15445 C 0.33854 -0.16439 0.33663 -0.15838 0.34306 -0.17133 C 0.34393 -0.17295 0.34445 -0.17688 0.34445 -0.17665 C 0.34306 -0.17133 0.34097 -0.16509 0.33889 -0.16 C 0.33716 -0.15607 0.33316 -0.14867 0.33316 -0.14844 C 0.33177 -0.14266 0.32622 -0.13179 0.32622 -0.13156 C 0.32309 -0.11884 0.3257 -0.12324 0.32049 -0.11653 C 0.31875 -0.10913 0.31407 -0.0948 0.31094 -0.08832 C 0.30556 -0.07676 0.30851 -0.09757 0.30243 -0.07306 C 0.30035 -0.06451 0.29722 -0.05688 0.29254 -0.0504 C 0.28386 -0.01433 0.27275 0.02173 0.26736 0.05919 C 0.26979 0.07838 0.26997 0.07445 0.28559 0.07237 C 0.2908 0.07052 0.29462 0.06682 0.29966 0.06474 C 0.31077 0.0548 0.29722 0.06636 0.30799 0.05919 C 0.31111 0.05711 0.31337 0.05341 0.31632 0.05156 C 0.3191 0.04994 0.32483 0.04786 0.32483 0.04809 C 0.33125 0.03908 0.34011 0.03283 0.34861 0.0289 C 0.35139 0.02775 0.35452 0.02728 0.35695 0.0252 C 0.36216 0.02081 0.36806 0.01642 0.37396 0.01387 C 0.38334 0.00509 0.379 0.00763 0.38646 0.00439 C 0.39254 -0.00416 0.40104 -0.00971 0.40764 -0.01827 " pathEditMode="relative" rAng="0" ptsTypes="ffffffffffffffffffffffffffffffffffffffffffffffffffffffffffffffffffA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" y="-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27168E-6 L 0.42639 0.0023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ндрей\Desktop\1 КЛАСС\ПОУРОЧНЫЕ РАЗРАБОТКИ УРОКОВ 1 КЛАСС\СКАНЫ ПРОПИСИ, УЧЕБНИКА\21 скан - 0004.tif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14360" t="18038" r="18111" b="14708"/>
          <a:stretch>
            <a:fillRect/>
          </a:stretch>
        </p:blipFill>
        <p:spPr bwMode="auto">
          <a:xfrm>
            <a:off x="2112004" y="0"/>
            <a:ext cx="48888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928794" y="357166"/>
            <a:ext cx="5929354" cy="5857892"/>
          </a:xfrm>
          <a:prstGeom prst="rect">
            <a:avLst/>
          </a:prstGeom>
        </p:spPr>
        <p:txBody>
          <a:bodyPr vert="horz" lIns="91430" tIns="45715" rIns="91430" bIns="45715" rtlCol="0" anchor="ctr">
            <a:noAutofit/>
          </a:bodyPr>
          <a:lstStyle/>
          <a:p>
            <a:pPr marL="0" marR="0" lvl="0" indent="0" algn="ctr" defTabSz="914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 – 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Ы – 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Ы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66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М</a:t>
            </a:r>
            <a:r>
              <a:rPr lang="ru-RU" sz="6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У – </a:t>
            </a:r>
            <a:r>
              <a:rPr lang="ru-RU" sz="66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М</a:t>
            </a:r>
            <a:r>
              <a:rPr lang="ru-RU" sz="6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У</a:t>
            </a:r>
            <a:r>
              <a:rPr lang="ru-RU" sz="66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66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М</a:t>
            </a:r>
            <a:r>
              <a:rPr lang="ru-RU" sz="6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 – </a:t>
            </a:r>
            <a:r>
              <a:rPr lang="ru-RU" sz="66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М</a:t>
            </a:r>
            <a:r>
              <a:rPr lang="ru-RU" sz="6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r>
              <a:rPr lang="ru-RU" sz="66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6600" b="1" dirty="0" smtClean="0">
                <a:solidFill>
                  <a:srgbClr val="008000"/>
                </a:solidFill>
                <a:latin typeface="+mj-lt"/>
                <a:ea typeface="+mj-ea"/>
                <a:cs typeface="+mj-cs"/>
              </a:rPr>
              <a:t>М</a:t>
            </a:r>
            <a:r>
              <a:rPr lang="ru-RU" sz="6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 – </a:t>
            </a:r>
            <a:r>
              <a:rPr lang="ru-RU" sz="6600" b="1" dirty="0" smtClean="0">
                <a:solidFill>
                  <a:srgbClr val="008000"/>
                </a:solidFill>
                <a:latin typeface="+mj-lt"/>
                <a:ea typeface="+mj-ea"/>
                <a:cs typeface="+mj-cs"/>
              </a:rPr>
              <a:t>М</a:t>
            </a:r>
            <a:r>
              <a:rPr lang="ru-RU" sz="6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</a:t>
            </a:r>
            <a:r>
              <a:rPr lang="ru-RU" sz="6600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Р</a:t>
            </a:r>
          </a:p>
          <a:p>
            <a:pPr marL="0" marR="0" lvl="0" indent="0" algn="ctr" defTabSz="914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 – 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</a:t>
            </a:r>
            <a:endParaRPr kumimoji="0" lang="ru-RU" sz="6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1226</TotalTime>
  <Words>180</Words>
  <Application>Microsoft Office PowerPoint</Application>
  <PresentationFormat>Экран (4:3)</PresentationFormat>
  <Paragraphs>82</Paragraphs>
  <Slides>13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М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Пользователь</cp:lastModifiedBy>
  <cp:revision>147</cp:revision>
  <dcterms:created xsi:type="dcterms:W3CDTF">2014-07-11T13:40:51Z</dcterms:created>
  <dcterms:modified xsi:type="dcterms:W3CDTF">2021-12-24T17:13:09Z</dcterms:modified>
</cp:coreProperties>
</file>