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8" r:id="rId5"/>
    <p:sldId id="262" r:id="rId6"/>
    <p:sldId id="264" r:id="rId7"/>
    <p:sldId id="265" r:id="rId8"/>
    <p:sldId id="267" r:id="rId9"/>
    <p:sldId id="258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38716-AFCD-4E68-AEC0-7DA58163A643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E44EF-9ED2-4E75-835B-C3E5963682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86C31-DF11-4F31-9154-C73EE35C66C5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2957-1AB2-49CC-888C-DB9476445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CCAAA-E8DA-45BD-ADF4-B18B70B35357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A39EF-B16E-4677-9380-4450E5EB4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7D1E2-A21C-4651-99BB-1EACB754D196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2CB4E-5358-4CC3-850F-AFD2C22681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A2C68-0320-4DEE-8402-644A87C50178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0AA4D-A523-48BE-99A2-D386381DE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B8D29-458D-4532-B664-BC820C4484D6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7416C-FF49-4CE7-84F4-E965145C4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A1B93-3E0E-4A2C-AB10-41A7A1F345DD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E351D-6902-42DD-90C8-0419AA24F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EB34B3-CEA9-4D9F-AAA4-6BC9C643EB7E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1F17E-37EE-4B18-89AA-635DA23AA5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F5584-2ACA-4D34-9A38-95FDB9F53DA1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B47935-58B0-406E-B9DD-4C23B7548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82CE5-1C72-4A14-8DDD-9714BDDA0163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6C43C-B6B7-469C-A2D4-537DD86B0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CC55F-5B47-489A-9EFF-B3E223827ACA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54AE9-B456-44BB-8513-C7013BD22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4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tile tx="0" ty="0" sx="100000" sy="100000" flip="none" algn="tl"/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1D674D-50DF-4E2B-B823-1E3E4B02916D}" type="datetimeFigureOut">
              <a:rPr lang="ru-RU"/>
              <a:pPr>
                <a:defRPr/>
              </a:pPr>
              <a:t>08.12.2017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C6670B-42FB-4CF7-83F4-F3B8519474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prstClr val="black">
                    <a:lumMod val="85000"/>
                    <a:lumOff val="15000"/>
                  </a:prst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prstClr val="black">
                  <a:lumMod val="85000"/>
                  <a:lumOff val="1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Блок-схема: документ 7"/>
          <p:cNvSpPr/>
          <p:nvPr userDrawn="1"/>
        </p:nvSpPr>
        <p:spPr>
          <a:xfrm>
            <a:off x="179512" y="188640"/>
            <a:ext cx="8784976" cy="6669360"/>
          </a:xfrm>
          <a:prstGeom prst="flowChartDocumen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038" name="Рисунок 12" descr="1.14.png"/>
          <p:cNvPicPr>
            <a:picLocks noChangeAspect="1"/>
          </p:cNvPicPr>
          <p:nvPr userDrawn="1"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179388" y="188913"/>
            <a:ext cx="4459287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Рисунок 13" descr="1.14.png"/>
          <p:cNvPicPr>
            <a:picLocks noChangeAspect="1"/>
          </p:cNvPicPr>
          <p:nvPr userDrawn="1"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4500563" y="188913"/>
            <a:ext cx="4459287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linda6035.ucoz.ru/" TargetMode="External"/><Relationship Id="rId2" Type="http://schemas.openxmlformats.org/officeDocument/2006/relationships/hyperlink" Target="http://antalpiti.ru/files/99604/1.14.pn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412776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Рождественская звезда</a:t>
            </a:r>
          </a:p>
          <a:p>
            <a:r>
              <a:rPr lang="ru-RU" sz="3600" dirty="0" smtClean="0"/>
              <a:t>          (</a:t>
            </a:r>
            <a:r>
              <a:rPr lang="ru-RU" sz="3600" dirty="0" err="1" smtClean="0"/>
              <a:t>пуансеттия</a:t>
            </a:r>
            <a:r>
              <a:rPr lang="ru-RU" sz="3600" dirty="0" smtClean="0"/>
              <a:t>)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924944"/>
            <a:ext cx="3384376" cy="28083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755576" y="5733256"/>
            <a:ext cx="6552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 учитель начальных классов МБОУ СОШ №1 с </a:t>
            </a:r>
            <a:r>
              <a:rPr lang="ru-RU" dirty="0" err="1" smtClean="0"/>
              <a:t>Измалково</a:t>
            </a:r>
            <a:endParaRPr lang="ru-RU" dirty="0" smtClean="0"/>
          </a:p>
          <a:p>
            <a:r>
              <a:rPr lang="ru-RU" dirty="0" err="1" smtClean="0"/>
              <a:t>Измалковского</a:t>
            </a:r>
            <a:r>
              <a:rPr lang="ru-RU" dirty="0" smtClean="0"/>
              <a:t> района Липецкой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713" y="2358172"/>
            <a:ext cx="5069667" cy="34470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15616" y="1443329"/>
            <a:ext cx="6408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Этап 1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988841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Подготовка рабочего места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34886" y="2727505"/>
            <a:ext cx="21707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фоамиран</a:t>
            </a:r>
          </a:p>
          <a:p>
            <a:r>
              <a:rPr lang="ru-RU" sz="3200" dirty="0" smtClean="0"/>
              <a:t>ножницы</a:t>
            </a:r>
          </a:p>
          <a:p>
            <a:r>
              <a:rPr lang="ru-RU" sz="3200" dirty="0" smtClean="0"/>
              <a:t>шаблоны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350978"/>
            <a:ext cx="3487316" cy="31409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38665" y="921861"/>
            <a:ext cx="28083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           Этап 2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75654" y="1998132"/>
            <a:ext cx="40371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Из зелёного </a:t>
            </a:r>
            <a:r>
              <a:rPr lang="ru-RU" b="1" i="1" dirty="0" err="1" smtClean="0"/>
              <a:t>фоамирана</a:t>
            </a:r>
            <a:endParaRPr lang="ru-RU" b="1" i="1" dirty="0" smtClean="0"/>
          </a:p>
          <a:p>
            <a:r>
              <a:rPr lang="ru-RU" b="1" i="1" dirty="0" smtClean="0"/>
              <a:t> вырезаем  по шаблону</a:t>
            </a:r>
          </a:p>
          <a:p>
            <a:r>
              <a:rPr lang="ru-RU" b="1" i="1" dirty="0" smtClean="0"/>
              <a:t> 3 детали.</a:t>
            </a:r>
            <a:endParaRPr lang="ru-RU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5" y="2921462"/>
            <a:ext cx="4500501" cy="381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9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556792"/>
            <a:ext cx="3651870" cy="45811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467543" y="1908364"/>
            <a:ext cx="331236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Этап 3</a:t>
            </a:r>
          </a:p>
          <a:p>
            <a:r>
              <a:rPr lang="ru-RU" sz="2400" b="1" i="1" dirty="0" smtClean="0"/>
              <a:t>Из красного 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фоамирана</a:t>
            </a:r>
            <a:r>
              <a:rPr lang="ru-RU" sz="2400" b="1" i="1" dirty="0" smtClean="0"/>
              <a:t> </a:t>
            </a:r>
            <a:r>
              <a:rPr lang="ru-RU" sz="2400" b="1" i="1" dirty="0" smtClean="0"/>
              <a:t>вырезаем 4 детали по </a:t>
            </a:r>
            <a:r>
              <a:rPr lang="ru-RU" sz="2400" b="1" i="1" dirty="0" smtClean="0"/>
              <a:t>шаблону. 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255588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01086" y="1495458"/>
            <a:ext cx="3954403" cy="63813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7664" y="1321334"/>
            <a:ext cx="441460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Этап 4</a:t>
            </a:r>
          </a:p>
          <a:p>
            <a:endParaRPr lang="ru-RU" dirty="0" smtClean="0"/>
          </a:p>
          <a:p>
            <a:r>
              <a:rPr lang="ru-RU" sz="2000" b="1" dirty="0" smtClean="0"/>
              <a:t>На всех деталях прорабатываем жилки обычной зубочисткой.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51399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40768"/>
            <a:ext cx="4279404" cy="47525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99592" y="1916832"/>
            <a:ext cx="30963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Этап 5</a:t>
            </a:r>
          </a:p>
          <a:p>
            <a:endParaRPr lang="ru-RU" dirty="0" smtClean="0"/>
          </a:p>
          <a:p>
            <a:r>
              <a:rPr lang="ru-RU" sz="2000" b="1" i="1" dirty="0" smtClean="0"/>
              <a:t>Нагревая детали на утюге, </a:t>
            </a:r>
          </a:p>
          <a:p>
            <a:r>
              <a:rPr lang="ru-RU" sz="2000" b="1" i="1" dirty="0" smtClean="0"/>
              <a:t>растягиваем края, </a:t>
            </a:r>
          </a:p>
          <a:p>
            <a:r>
              <a:rPr lang="ru-RU" sz="2000" b="1" i="1" dirty="0" smtClean="0"/>
              <a:t>сгибаем середину.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113825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484784"/>
            <a:ext cx="3703340" cy="42484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484784"/>
            <a:ext cx="367240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Этап 6</a:t>
            </a:r>
          </a:p>
          <a:p>
            <a:endParaRPr lang="ru-RU" dirty="0" smtClean="0"/>
          </a:p>
          <a:p>
            <a:r>
              <a:rPr lang="ru-RU" sz="2000" b="1" i="1" dirty="0" smtClean="0"/>
              <a:t>Используя тычинки на проволочке, собираем три цветка.</a:t>
            </a:r>
          </a:p>
          <a:p>
            <a:r>
              <a:rPr lang="ru-RU" sz="2000" b="1" i="1" dirty="0" smtClean="0"/>
              <a:t>Закрепляем в кашпо.</a:t>
            </a:r>
          </a:p>
          <a:p>
            <a:r>
              <a:rPr lang="ru-RU" sz="2000" b="1" i="1" dirty="0" smtClean="0"/>
              <a:t>Приклеиваем листочки.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38733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916832"/>
            <a:ext cx="3055268" cy="40770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641" y="3228964"/>
            <a:ext cx="2931790" cy="34839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33" y="3284984"/>
            <a:ext cx="2952328" cy="34513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5656" y="2060848"/>
            <a:ext cx="2962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err="1" smtClean="0"/>
              <a:t>Пуансеттия</a:t>
            </a:r>
            <a:r>
              <a:rPr lang="ru-RU" sz="2000" b="1" i="1" dirty="0" smtClean="0"/>
              <a:t>  </a:t>
            </a:r>
            <a:r>
              <a:rPr lang="ru-RU" sz="2000" b="1" i="1" dirty="0" smtClean="0"/>
              <a:t>готова</a:t>
            </a:r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val="98672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43204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Гирлянда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http://antalpiti.ru/files/99604/1.14.png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1412776"/>
            <a:ext cx="388843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Интернет-ресурсы: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539750" y="2492896"/>
            <a:ext cx="7993063" cy="4033563"/>
            <a:chOff x="539750" y="1344094"/>
            <a:chExt cx="7993063" cy="5227891"/>
          </a:xfrm>
        </p:grpSpPr>
        <p:grpSp>
          <p:nvGrpSpPr>
            <p:cNvPr id="6" name="Группа 1"/>
            <p:cNvGrpSpPr>
              <a:grpSpLocks/>
            </p:cNvGrpSpPr>
            <p:nvPr/>
          </p:nvGrpSpPr>
          <p:grpSpPr bwMode="auto">
            <a:xfrm>
              <a:off x="539750" y="1344094"/>
              <a:ext cx="7993063" cy="705240"/>
              <a:chOff x="539552" y="-815361"/>
              <a:chExt cx="7992888" cy="881587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539552" y="-815361"/>
                <a:ext cx="7992888" cy="598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9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-582028"/>
                <a:ext cx="3628503" cy="648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000" b="1" dirty="0">
                    <a:latin typeface="Monotype Corsiva" pitchFamily="66" charset="0"/>
                  </a:rPr>
                  <a:t>Сайт </a:t>
                </a:r>
                <a:r>
                  <a:rPr lang="en-US" sz="2000" b="1" dirty="0">
                    <a:latin typeface="Monotype Corsiva" pitchFamily="66" charset="0"/>
                    <a:hlinkClick r:id="rId3"/>
                  </a:rPr>
                  <a:t>http://linda6035.ucoz.ru/</a:t>
                </a:r>
                <a:r>
                  <a:rPr lang="ru-RU" sz="2000" b="1" dirty="0">
                    <a:latin typeface="Monotype Corsiva" pitchFamily="66" charset="0"/>
                  </a:rPr>
                  <a:t>    </a:t>
                </a:r>
                <a:r>
                  <a:rPr lang="ru-RU" sz="2000" b="1" i="1" dirty="0">
                    <a:latin typeface="Monotype Corsiva" pitchFamily="66" charset="0"/>
                  </a:rPr>
                  <a:t>  </a:t>
                </a:r>
                <a:endParaRPr lang="ru-RU" sz="2000" b="1" dirty="0">
                  <a:latin typeface="Monotype Corsiva" pitchFamily="66" charset="0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411760" y="6093295"/>
              <a:ext cx="3572901" cy="4786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СПАСИБО АВТОРАМ ФОНОВ </a:t>
              </a:r>
              <a:endParaRPr lang="ru-RU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111</Words>
  <Application>Microsoft Office PowerPoint</Application>
  <PresentationFormat>Экран (4:3)</PresentationFormat>
  <Paragraphs>33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Monotype Corsiva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Vladimir</cp:lastModifiedBy>
  <cp:revision>11</cp:revision>
  <dcterms:created xsi:type="dcterms:W3CDTF">2013-12-07T07:19:53Z</dcterms:created>
  <dcterms:modified xsi:type="dcterms:W3CDTF">2017-12-08T09:42:28Z</dcterms:modified>
</cp:coreProperties>
</file>