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8" r:id="rId13"/>
    <p:sldId id="270" r:id="rId14"/>
    <p:sldId id="272" r:id="rId15"/>
    <p:sldId id="273" r:id="rId16"/>
    <p:sldId id="275" r:id="rId17"/>
    <p:sldId id="274" r:id="rId18"/>
    <p:sldId id="269" r:id="rId19"/>
    <p:sldId id="284" r:id="rId20"/>
    <p:sldId id="287" r:id="rId21"/>
    <p:sldId id="276" r:id="rId22"/>
    <p:sldId id="290" r:id="rId23"/>
    <p:sldId id="277" r:id="rId24"/>
    <p:sldId id="289" r:id="rId25"/>
    <p:sldId id="292" r:id="rId26"/>
    <p:sldId id="291" r:id="rId27"/>
    <p:sldId id="288" r:id="rId28"/>
    <p:sldId id="286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B5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38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08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09469-075B-4390-B2EB-AEAAA561D894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B6482-4321-4F59-AC1A-7281692993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501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09469-075B-4390-B2EB-AEAAA561D894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B6482-4321-4F59-AC1A-7281692993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381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09469-075B-4390-B2EB-AEAAA561D894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B6482-4321-4F59-AC1A-7281692993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953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09469-075B-4390-B2EB-AEAAA561D894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B6482-4321-4F59-AC1A-7281692993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592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09469-075B-4390-B2EB-AEAAA561D894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B6482-4321-4F59-AC1A-7281692993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709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09469-075B-4390-B2EB-AEAAA561D894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B6482-4321-4F59-AC1A-7281692993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317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09469-075B-4390-B2EB-AEAAA561D894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B6482-4321-4F59-AC1A-7281692993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655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09469-075B-4390-B2EB-AEAAA561D894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B6482-4321-4F59-AC1A-7281692993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269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09469-075B-4390-B2EB-AEAAA561D894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B6482-4321-4F59-AC1A-7281692993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74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09469-075B-4390-B2EB-AEAAA561D894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B6482-4321-4F59-AC1A-7281692993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000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09469-075B-4390-B2EB-AEAAA561D894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B6482-4321-4F59-AC1A-7281692993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298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09469-075B-4390-B2EB-AEAAA561D894}" type="datetimeFigureOut">
              <a:rPr lang="ru-RU" smtClean="0"/>
              <a:pPr/>
              <a:t>13.01.2022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B6482-4321-4F59-AC1A-7281692993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709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9162288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0800000" flipV="1">
            <a:off x="1870364" y="942109"/>
            <a:ext cx="8645236" cy="1288473"/>
          </a:xfrm>
        </p:spPr>
        <p:txBody>
          <a:bodyPr>
            <a:normAutofit/>
          </a:bodyPr>
          <a:lstStyle/>
          <a:p>
            <a:r>
              <a:rPr lang="ru-RU" sz="19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 </a:t>
            </a:r>
          </a:p>
          <a:p>
            <a:r>
              <a:rPr lang="ru-RU" sz="19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развития ребенка –Детский сад  №41 «Мишутка»  </a:t>
            </a:r>
          </a:p>
          <a:p>
            <a:r>
              <a:rPr lang="ru-RU" sz="19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округа Большой Камень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87063" y="3744598"/>
            <a:ext cx="8144490" cy="2800767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Проект: «Мой любимый город».</a:t>
            </a:r>
          </a:p>
          <a:p>
            <a:pPr algn="ctr"/>
            <a:endParaRPr lang="ru-RU" sz="3200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ru-RU" sz="32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ru-RU" sz="32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1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проекта: </a:t>
            </a:r>
            <a:r>
              <a:rPr lang="ru-RU" sz="16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Шамина</a:t>
            </a:r>
            <a:r>
              <a:rPr lang="ru-RU" sz="1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Светлана Анатольевна, </a:t>
            </a:r>
          </a:p>
          <a:p>
            <a:pPr algn="ctr"/>
            <a:r>
              <a:rPr lang="ru-RU" sz="1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подготовительной группы «Васильки»</a:t>
            </a:r>
          </a:p>
          <a:p>
            <a:pPr algn="ctr"/>
            <a:r>
              <a:rPr lang="ru-RU" sz="1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1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sz="1600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90972" y="1863043"/>
            <a:ext cx="2910839" cy="18192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3801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s03.infourok.ru/uploads/ex/04ad/000177c4-7574e94d/img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815918" cy="3525540"/>
          </a:xfrm>
        </p:spPr>
        <p:txBody>
          <a:bodyPr>
            <a:prstTxWarp prst="textCanDown">
              <a:avLst>
                <a:gd name="adj" fmla="val 33333"/>
              </a:avLst>
            </a:prstTxWarp>
            <a:normAutofit/>
          </a:bodyPr>
          <a:lstStyle/>
          <a:p>
            <a:r>
              <a:rPr lang="ru-RU" sz="4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</a:t>
            </a:r>
            <a:endParaRPr lang="ru-RU" sz="4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7459" y="2967334"/>
            <a:ext cx="8648894" cy="294937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работы по проекту</a:t>
            </a:r>
            <a:endParaRPr lang="ru-RU" sz="6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30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7834" y="365126"/>
            <a:ext cx="10295965" cy="10103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734747"/>
              </p:ext>
            </p:extLst>
          </p:nvPr>
        </p:nvGraphicFramePr>
        <p:xfrm>
          <a:off x="0" y="-21196"/>
          <a:ext cx="12940553" cy="8748688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909884">
                  <a:extLst>
                    <a:ext uri="{9D8B030D-6E8A-4147-A177-3AD203B41FA5}">
                      <a16:colId xmlns:a16="http://schemas.microsoft.com/office/drawing/2014/main" val="2217822584"/>
                    </a:ext>
                  </a:extLst>
                </a:gridCol>
                <a:gridCol w="4819354">
                  <a:extLst>
                    <a:ext uri="{9D8B030D-6E8A-4147-A177-3AD203B41FA5}">
                      <a16:colId xmlns:a16="http://schemas.microsoft.com/office/drawing/2014/main" val="2410015736"/>
                    </a:ext>
                  </a:extLst>
                </a:gridCol>
                <a:gridCol w="2944976">
                  <a:extLst>
                    <a:ext uri="{9D8B030D-6E8A-4147-A177-3AD203B41FA5}">
                      <a16:colId xmlns:a16="http://schemas.microsoft.com/office/drawing/2014/main" val="3140893849"/>
                    </a:ext>
                  </a:extLst>
                </a:gridCol>
                <a:gridCol w="4266339">
                  <a:extLst>
                    <a:ext uri="{9D8B030D-6E8A-4147-A177-3AD203B41FA5}">
                      <a16:colId xmlns:a16="http://schemas.microsoft.com/office/drawing/2014/main" val="1815812185"/>
                    </a:ext>
                  </a:extLst>
                </a:gridCol>
              </a:tblGrid>
              <a:tr h="29176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034136651"/>
                  </a:ext>
                </a:extLst>
              </a:tr>
              <a:tr h="554351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Изучение литературы </a:t>
                      </a:r>
                      <a:r>
                        <a:rPr lang="ru-RU" sz="16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 теме проекта</a:t>
                      </a:r>
                      <a:endParaRPr lang="ru-RU" sz="1600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недели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Воспитатель: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Шамина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С.А.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83684551"/>
                  </a:ext>
                </a:extLst>
              </a:tr>
              <a:tr h="554351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детьми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kumimoji="0" lang="ru-R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раза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Воспитатель: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Шамина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С.А.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33102031"/>
                  </a:ext>
                </a:extLst>
              </a:tr>
              <a:tr h="78776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творческой группы.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год.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Воспитатель: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Шамина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С.А.</a:t>
                      </a:r>
                    </a:p>
                    <a:p>
                      <a:pPr algn="l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Родители:  Кравченко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Н.А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.,</a:t>
                      </a:r>
                    </a:p>
                    <a:p>
                      <a:pPr algn="l"/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Михтиева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Е.А., Руднева Н.В.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128277649"/>
                  </a:ext>
                </a:extLst>
              </a:tr>
              <a:tr h="1593267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целевых прогулок по городу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 памятнику погибшим воинам в Великую Отечественную Войну (ноябрь), рубка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Заводчанам Дальневосточникам» (ноябрь),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посещение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музейно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– выставочного комплекса «История города Большой Камень»(март) , встреча с библиотекарем  детской городской библиотеки «Символика нашего края»(март) ,экскурсия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к заводу «Звезда» (март)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недели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Воспитатель: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Шамина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С.А.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, родители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633225633"/>
                  </a:ext>
                </a:extLst>
              </a:tr>
              <a:tr h="78776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Разработка сценария, проведения викторины: «Что я знаю про мой город ».</a:t>
                      </a:r>
                    </a:p>
                    <a:p>
                      <a:pPr algn="l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недели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Воспитатель: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Шамина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С.А., родители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791565287"/>
                  </a:ext>
                </a:extLst>
              </a:tr>
              <a:tr h="1035828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Консультации для родителей: «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Воспитание любви к Родине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», «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Воспитание Юного Патриота своей Родины 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недели</a:t>
                      </a:r>
                    </a:p>
                    <a:p>
                      <a:pPr algn="l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Воспитатель: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Шамина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С.А.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975652531"/>
                  </a:ext>
                </a:extLst>
              </a:tr>
              <a:tr h="1052827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Изготовление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фотоальбомов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родителями и детьми :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«Выходной день с моей семьей», «Животные Красной книги».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недели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Воспитатель: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Шамина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С.А.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65698578"/>
                  </a:ext>
                </a:extLst>
              </a:tr>
              <a:tr h="732448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Презентация проекта на педсовете в ДОУ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055" marR="29055" marT="0" marB="0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недели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055" marR="29055" marT="0" marB="0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Воспитатель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Шамина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С.А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,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055" marR="29055" marT="0" marB="0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9919605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85900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nachalo4ka.ru/wp-content/uploads/2014/05/Leto-nasekomsyie-shablon-prevyu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753" y="-242046"/>
            <a:ext cx="12254753" cy="6938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48752" y="1721223"/>
            <a:ext cx="7745507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 группа: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latin typeface="Arial" charset="0"/>
              <a:cs typeface="Arial" charset="0"/>
            </a:endParaRPr>
          </a:p>
          <a:p>
            <a:pPr lvl="0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ДОУ: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Шамина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С.А., Родители: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Кравченко Н.А.,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Михтиева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Е.А., Руднева Н.В., дети</a:t>
            </a:r>
          </a:p>
          <a:p>
            <a:pPr lvl="0"/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66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dream-wallpaper.com/free-wallpaper/art-wallpaper/bulletin-board-2-wallpaper/1600x1200/free-wallpaper-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07" y="-26112"/>
            <a:ext cx="12086493" cy="6879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5506" y="0"/>
            <a:ext cx="12086493" cy="4644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/>
              <a:t>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Викторина: «Что я знаю про мой город?»</a:t>
            </a:r>
            <a:r>
              <a:rPr lang="ru-RU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1600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развивать интерес к истории города Большой Камень и знакомиться с родным городом.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1600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расширять представления детей о родном городе;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продолжать знакомить с его достопримечательностями;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воспитывать любовь к малой </a:t>
            </a:r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Родине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активизировать мышление, воображение, любознательность, самостоятельность;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развивать умение работать в коллективе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скатывание из бумажных салфеток разноцветных комочков.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</a:pP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484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7oom.ru/powerpoint/fon-dlya-prezentacii-vesna-05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4800" y="188259"/>
            <a:ext cx="112776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музейно - выставочный комплекс</a:t>
            </a:r>
          </a:p>
          <a:p>
            <a:pPr algn="ctr"/>
            <a:r>
              <a:rPr lang="ru-RU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«История города»</a:t>
            </a:r>
            <a:endParaRPr lang="ru-RU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96" y="2209064"/>
            <a:ext cx="5304330" cy="32580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923" y="1857691"/>
            <a:ext cx="5606426" cy="31426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461319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kachaem.net/_ld/2/401081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131" y="9726"/>
            <a:ext cx="12271131" cy="6848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729" y="727013"/>
            <a:ext cx="5614791" cy="314730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88" r="5854"/>
          <a:stretch/>
        </p:blipFill>
        <p:spPr>
          <a:xfrm>
            <a:off x="183216" y="1478232"/>
            <a:ext cx="3841763" cy="39112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5" t="5478" r="7973" b="8738"/>
          <a:stretch/>
        </p:blipFill>
        <p:spPr>
          <a:xfrm>
            <a:off x="3557476" y="3957400"/>
            <a:ext cx="4997915" cy="24384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762000" y="80682"/>
            <a:ext cx="945904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«Большой Камень вчера , сегодня…»</a:t>
            </a:r>
            <a:endParaRPr lang="ru-RU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8203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apptrack.us/wp-content/uploads/2017/08/Beautiful-Scenery-Art-pp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56" y="786401"/>
            <a:ext cx="5268510" cy="2983645"/>
          </a:xfrm>
          <a:prstGeom prst="round2DiagRect">
            <a:avLst>
              <a:gd name="adj1" fmla="val 16667"/>
              <a:gd name="adj2" fmla="val 11989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11" y="3621858"/>
            <a:ext cx="4529847" cy="27222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070" y="2340829"/>
            <a:ext cx="5713140" cy="34065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79293" y="0"/>
            <a:ext cx="1153757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«Да! Были люди в наше время...»</a:t>
            </a:r>
            <a:endParaRPr lang="ru-RU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9866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domoboev.kz/sites/default/files/styles/wallpaper_img/public/41-_20.jpg?itok=89c6aat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83"/>
            <a:ext cx="12192000" cy="6850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188" y="665401"/>
            <a:ext cx="5038165" cy="32441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718" y="1622612"/>
            <a:ext cx="5757492" cy="32272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66165" y="0"/>
            <a:ext cx="1155104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интересных старых вещей</a:t>
            </a:r>
            <a:endParaRPr lang="ru-RU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000" y="3860755"/>
            <a:ext cx="4696687" cy="26326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67627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159020.selcdn.ru/pruffme/user/5ea4ddb5f5bea4359bae8a581b7ed829/items/65ecbadc2280e13e748ba704b039a0fd/logos/d29c03ee049386fc594a274613c581c9_big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70" y="0"/>
            <a:ext cx="120575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74" y="1228199"/>
            <a:ext cx="4016189" cy="29673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949" y="2673724"/>
            <a:ext cx="3890682" cy="291801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215" y="1439980"/>
            <a:ext cx="3729318" cy="27969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49075" y="116541"/>
            <a:ext cx="1087734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с библиотекарем детской городской библиотеки</a:t>
            </a:r>
            <a:r>
              <a:rPr lang="ru-RU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 Символика края»</a:t>
            </a:r>
            <a:endParaRPr lang="ru-RU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220" y="4132730"/>
            <a:ext cx="3227294" cy="24204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6392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 -0.038 0.075 -0.062 0.125 -0.062 C 0.175 -0.062 0.22 -0.038 0.25 0 C 0.22 0.038 0.175 0.062 0.125 0.062 C 0.075 0.062 0.03 0.038 0 0 Z" pathEditMode="relative" ptsTypes="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4vector.com/i/free-vector-summer-cartoon-images-04-vector_094435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28" y="-28575"/>
            <a:ext cx="12192000" cy="688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8" y="1933254"/>
            <a:ext cx="4589930" cy="344244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023" y="938573"/>
            <a:ext cx="3534561" cy="47127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201271" y="107576"/>
            <a:ext cx="901976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Посещение памятников города</a:t>
            </a:r>
            <a:endParaRPr lang="ru-RU" sz="48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958" y="2094677"/>
            <a:ext cx="3999649" cy="224980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10800000" flipV="1">
            <a:off x="678602" y="5563061"/>
            <a:ext cx="30845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«Рубка» </a:t>
            </a:r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4589585" y="4614197"/>
            <a:ext cx="33850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Исторический </a:t>
            </a:r>
            <a:r>
              <a:rPr lang="ru-RU" sz="2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камень </a:t>
            </a:r>
            <a:endParaRPr lang="ru-RU" sz="24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0800000" flipV="1">
            <a:off x="8678006" y="5626654"/>
            <a:ext cx="33375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 воинам Великой Отечественной </a:t>
            </a:r>
            <a:r>
              <a:rPr lang="ru-RU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войны </a:t>
            </a:r>
            <a:endParaRPr lang="ru-RU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940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kachaem.net/_ld/2/401081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25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10800000" flipV="1">
            <a:off x="773723" y="-659467"/>
            <a:ext cx="862630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 проекта:</a:t>
            </a:r>
            <a:endParaRPr lang="ru-RU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3338" y="1230923"/>
            <a:ext cx="983261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</a:t>
            </a:r>
            <a:r>
              <a:rPr lang="ru-RU" alt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информационно – социальный</a:t>
            </a:r>
          </a:p>
          <a:p>
            <a:endParaRPr lang="ru-RU" altLang="ru-RU" sz="2400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проекта: </a:t>
            </a:r>
            <a:r>
              <a:rPr lang="ru-RU" alt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среднесрочный (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недели</a:t>
            </a:r>
            <a:r>
              <a:rPr lang="ru-RU" alt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Итоговое мероприятие:</a:t>
            </a:r>
          </a:p>
          <a:p>
            <a:r>
              <a:rPr lang="ru-RU" alt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: «Что я знаю про свой город»</a:t>
            </a:r>
          </a:p>
          <a:p>
            <a: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 проекта: 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Фотоальбом «Мой город»</a:t>
            </a:r>
            <a:endParaRPr lang="ru-RU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</a:t>
            </a:r>
            <a:r>
              <a:rPr lang="ru-RU" alt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alt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подготовительной группы, родители, воспитатель.</a:t>
            </a:r>
          </a:p>
          <a:p>
            <a:endParaRPr lang="ru-RU" altLang="ru-RU" sz="2400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аудитория: </a:t>
            </a:r>
            <a:r>
              <a:rPr lang="ru-RU" alt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6 -7 лет.</a:t>
            </a:r>
          </a:p>
          <a:p>
            <a:endParaRPr lang="ru-RU" altLang="ru-RU" sz="2400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проекта: </a:t>
            </a:r>
            <a:r>
              <a:rPr lang="ru-RU" alt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Шамина</a:t>
            </a:r>
            <a: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Светлана Анатольевна.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8820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alcad-russia.ru/img/les-foni-dlya-prezentats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546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111" y="1699675"/>
            <a:ext cx="5074024" cy="38055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8747" y="1383284"/>
            <a:ext cx="6653657" cy="42321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532965" y="71718"/>
            <a:ext cx="868807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шагаю по улицам </a:t>
            </a:r>
            <a:r>
              <a:rPr lang="ru-RU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города</a:t>
            </a:r>
            <a:endParaRPr lang="ru-RU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5765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www.playcast.ru/uploads/2015/10/01/152814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854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87388" y="215153"/>
            <a:ext cx="9323293" cy="1261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Предварительная </a:t>
            </a:r>
            <a:r>
              <a:rPr lang="ru-RU" sz="4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работа:</a:t>
            </a:r>
          </a:p>
          <a:p>
            <a:pPr algn="ctr"/>
            <a:r>
              <a:rPr lang="ru-RU" sz="32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</a:t>
            </a:r>
            <a:endParaRPr lang="ru-RU" sz="32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299" y="1199747"/>
            <a:ext cx="4653916" cy="32245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СВЕТЛАНА\AppData\Local\Microsoft\Windows\INetCache\Content.Word\IMG-20180326-WA0035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154" y="1876856"/>
            <a:ext cx="5444527" cy="33948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158760" y="5037992"/>
            <a:ext cx="538089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Герб города Большой Камень</a:t>
            </a:r>
          </a:p>
        </p:txBody>
      </p:sp>
    </p:spTree>
    <p:extLst>
      <p:ext uri="{BB962C8B-B14F-4D97-AF65-F5344CB8AC3E}">
        <p14:creationId xmlns:p14="http://schemas.microsoft.com/office/powerpoint/2010/main" val="2399702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apptrack.us/wp-content/uploads/2017/08/Beautiful-Scenery-Art-pp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36"/>
          <a:stretch/>
        </p:blipFill>
        <p:spPr>
          <a:xfrm>
            <a:off x="2121878" y="1403696"/>
            <a:ext cx="7285891" cy="505809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4354" y="369277"/>
            <a:ext cx="87966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Рисование: «Моя семья».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37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3960" y="-152179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10154" y="378069"/>
            <a:ext cx="703384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 для родителей: «Воспитание любви к Родине», «Воспитание Юного Патриота своей Родины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ctr"/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4" t="10384" r="2243" b="7692"/>
          <a:stretch/>
        </p:blipFill>
        <p:spPr>
          <a:xfrm>
            <a:off x="87924" y="1838110"/>
            <a:ext cx="5908430" cy="4035151"/>
          </a:xfrm>
          <a:prstGeom prst="round2DiagRect">
            <a:avLst>
              <a:gd name="adj1" fmla="val 16667"/>
              <a:gd name="adj2" fmla="val 484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0" t="7949" b="5384"/>
          <a:stretch/>
        </p:blipFill>
        <p:spPr>
          <a:xfrm>
            <a:off x="6431377" y="1930169"/>
            <a:ext cx="5425245" cy="38510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6685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22471" y="532307"/>
            <a:ext cx="4640141" cy="61868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57199" y="202223"/>
            <a:ext cx="1100796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фотоальбомов  родителями и детьми:</a:t>
            </a:r>
            <a:endParaRPr lang="ru-RU" sz="36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3" r="11180"/>
          <a:stretch/>
        </p:blipFill>
        <p:spPr>
          <a:xfrm>
            <a:off x="6752492" y="975946"/>
            <a:ext cx="5372099" cy="49698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81646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33" y="-297"/>
            <a:ext cx="12058933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5" t="11668" r="10802" b="13589"/>
          <a:stretch/>
        </p:blipFill>
        <p:spPr>
          <a:xfrm>
            <a:off x="2347546" y="1468315"/>
            <a:ext cx="6734908" cy="51259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705708" y="342900"/>
            <a:ext cx="84341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Генеалогическое древо:</a:t>
            </a:r>
            <a:endParaRPr lang="ru-RU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01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156" y="5799"/>
            <a:ext cx="12272312" cy="68464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" r="6349" b="2267"/>
          <a:stretch/>
        </p:blipFill>
        <p:spPr>
          <a:xfrm>
            <a:off x="376575" y="1626577"/>
            <a:ext cx="5377911" cy="44489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50" r="974" b="3670"/>
          <a:stretch/>
        </p:blipFill>
        <p:spPr>
          <a:xfrm>
            <a:off x="5941570" y="1626577"/>
            <a:ext cx="6103501" cy="3965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978269" y="281354"/>
            <a:ext cx="8161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Подборка литературы:</a:t>
            </a:r>
            <a:endParaRPr lang="ru-RU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079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ds03.infourok.ru/uploads/ex/0ddc/000034eb-4e119004/hello_html_1b9ecf6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138" y="0"/>
            <a:ext cx="80068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6714" y="211015"/>
            <a:ext cx="552157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каждого листочка, у каждого ручья</a:t>
            </a:r>
            <a:b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главное на свете, есть Родина своя</a:t>
            </a:r>
            <a:b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ивушки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плакучей нет реченьки милей</a:t>
            </a:r>
            <a:b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беленькой берёзки опушки нет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родней</a:t>
            </a:r>
          </a:p>
          <a:p>
            <a:endParaRPr lang="ru-RU" sz="20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ветка у листочка, овражек у ручья</a:t>
            </a:r>
            <a:b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главное на свете, есть Родина своя</a:t>
            </a:r>
            <a:b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там где мы родились, где весело живём</a:t>
            </a:r>
            <a:b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 свои родные мы Родиной зовем</a:t>
            </a:r>
            <a:b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гнёздышко у птичек, есть домик у зверька</a:t>
            </a:r>
            <a:b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рыбок и тюленей морская есть вода</a:t>
            </a:r>
            <a:b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солнышком лучистым все вместе мы живём</a:t>
            </a:r>
            <a:b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Землю дорогую мы нежно бережем </a:t>
            </a:r>
          </a:p>
        </p:txBody>
      </p:sp>
    </p:spTree>
    <p:extLst>
      <p:ext uri="{BB962C8B-B14F-4D97-AF65-F5344CB8AC3E}">
        <p14:creationId xmlns:p14="http://schemas.microsoft.com/office/powerpoint/2010/main" val="23497835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allpaper-house.com/data/out/12/wallpaper2you_579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35469" y="2127738"/>
            <a:ext cx="711436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1539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61872" y="201169"/>
            <a:ext cx="10378440" cy="566308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 девиз: </a:t>
            </a:r>
          </a:p>
          <a:p>
            <a:pPr algn="ctr"/>
            <a:endParaRPr lang="ru-RU" sz="1600" b="1" dirty="0" smtClean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3600" b="1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России наш город - частица, </a:t>
            </a:r>
          </a:p>
          <a:p>
            <a:pPr algn="r"/>
            <a:r>
              <a:rPr lang="ru-RU" sz="3600" b="1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для нас он – родительский дом.</a:t>
            </a:r>
          </a:p>
          <a:p>
            <a:pPr algn="r"/>
            <a:r>
              <a:rPr lang="ru-RU" sz="3600" b="1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мы рады, что можем гордиться</a:t>
            </a:r>
          </a:p>
          <a:p>
            <a:pPr algn="r"/>
            <a:r>
              <a:rPr lang="ru-RU" sz="3600" b="1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Малой Родиной, где мы живем.</a:t>
            </a:r>
            <a:endParaRPr lang="ru-RU" sz="3600" b="1" dirty="0">
              <a:ln w="12700">
                <a:solidFill>
                  <a:schemeClr val="accent5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ln w="12700">
                <a:solidFill>
                  <a:schemeClr val="accent5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5400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pPr algn="ctr"/>
            <a:endParaRPr lang="ru-RU" sz="54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7550" y="3739896"/>
            <a:ext cx="4625818" cy="294436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2635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07545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2658" y="824753"/>
            <a:ext cx="10031507" cy="5056094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altLang="ru-RU" sz="27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проекта</a:t>
            </a:r>
            <a:r>
              <a:rPr lang="ru-RU" alt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br>
              <a:rPr lang="ru-RU" altLang="ru-RU" sz="1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современных условиях, когда происходят глубочайшие изменения в жизни общества, одним из центральных направлений работы с подрастающим поколением становится патриотическое воспитание. 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в период дошкольного детства у ребенка возникают первые представления об окружающем мире, формируется умение устанавливать простейшие взаимосвязи и закономерности о явлениях окружающей жизни, а так же самостоятельно принять полученные знания в доступной практической деятельности. 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 взрослым, человек часто вспоминает родные места, где прошло его детство. Эти воспоминания - след того первого эмоционального восприятия Родины, которое бывает только в детстве. 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Почему, даже уехав из родных мест на долгие годы, человек вспоминает их с теплотой, рассказывает о красоте и богатой природе своего родного города? В этом - выражение глубокой любви ко всему, что вошло к нам в сердце как самое дорогое. Поэтому задача воспитателя является - научить детей замечать все происходящее вокруг, показать родные места с привлекательной стороны, чтобы дети убедились, что родной город и наш край прекрасен и интересен.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1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304" y="365125"/>
            <a:ext cx="11942064" cy="4581779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r>
              <a:rPr lang="ru-RU" dirty="0">
                <a:solidFill>
                  <a:srgbClr val="FF0000"/>
                </a:solidFill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 знаний у детей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родном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Большой Камень.</a:t>
            </a:r>
            <a:r>
              <a:rPr lang="ru-RU" altLang="ru-RU" sz="2000" b="1" dirty="0"/>
              <a:t/>
            </a:r>
            <a:br>
              <a:rPr lang="ru-RU" altLang="ru-RU" sz="2000" b="1" dirty="0"/>
            </a:br>
            <a:r>
              <a:rPr lang="ru-RU" alt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                                                                                                               </a:t>
            </a:r>
            <a:r>
              <a:rPr lang="ru-RU" altLang="ru-RU" sz="2000" b="1" dirty="0"/>
              <a:t/>
            </a:r>
            <a:br>
              <a:rPr lang="ru-RU" altLang="ru-RU" sz="2000" b="1" dirty="0"/>
            </a:br>
            <a:r>
              <a:rPr lang="ru-RU" alt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Образовательные: 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представления о родном городе, его истории.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Развивающие: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-Продолжать знакомить с его достопримечательностями.</a:t>
            </a:r>
            <a:b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Активизировать мышление, воображение, память, речь, любознательность.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умение работать в коллективе.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Воспитательные: 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дружеские взаимоотношения между детьми, умение сопереживать  товарищу.</a:t>
            </a:r>
            <a:b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Воспитывать бережное отношение к  малой Родине, видеть красоту вокруг себя. </a:t>
            </a:r>
            <a:b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9620865" y="1082280"/>
            <a:ext cx="1465957" cy="1974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53064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4733365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4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br>
              <a:rPr lang="ru-RU" sz="4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Ожидаемый результат:</a:t>
            </a:r>
            <a:br>
              <a:rPr lang="ru-RU" sz="4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1.Дети получат  знания  о родном городе, символике, о людях живущих и работающих на благо процветания города.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Сформируется  интерес к своим родным корням, о месте работы  родителей.</a:t>
            </a:r>
            <a:b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Научатся сопереживать  ближним и товарищам.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Укрепятся </a:t>
            </a:r>
            <a:r>
              <a:rPr lang="ru-RU" alt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дружеские взаимоотношения между </a:t>
            </a:r>
            <a:r>
              <a:rPr lang="ru-RU" alt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детьми.</a:t>
            </a:r>
            <a:br>
              <a:rPr lang="ru-RU" alt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5.Научатся видеть красоту родного города.</a:t>
            </a:r>
            <a:r>
              <a:rPr lang="ru-RU" alt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У</a:t>
            </a:r>
            <a:r>
              <a:rPr lang="ru-RU" alt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будет развиваться </a:t>
            </a:r>
            <a:r>
              <a:rPr lang="ru-RU" alt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мышление, воображение, память, речь, любознательность.</a:t>
            </a:r>
            <a:r>
              <a:rPr lang="ru-RU" sz="31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31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 проекта:</a:t>
            </a:r>
            <a:r>
              <a:rPr lang="ru-RU" sz="31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1.Зеленова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Н.Г., Осипова Л.Е., Мы живем в России. Гражданско-патриотическое воспитание дошкольников (Подготовительная группа.) – М.: «Издательство Скрипторий 2003», 2008. – 96 с.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2.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Шорыгина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Т.А. Беседы о детях-героях Великой Отечественной войны. – М.: ТЦ Сфера, 2014. – 80 с. (Вместе с детьми).</a:t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3.Шорыгина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Т.А. Моя семья. Методическое пособие. – М.: ТЦ сфера, 2014. – 96 с. – (Детям о самом важном).</a:t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4.Белая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К.Ю. От сентября до сентября: Рекомендации заведующим и старшим воспитателям детских садов к планированию учебно-воспитательной, методической работы на год. – М, 1998.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5.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Волчкова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В.Н., Степанова Н.В. Конспекты занятий в старшей группе детского сада. Познавательное развитие: Учебно-методическое пособие для воспитателей и методистов ДОУ. – Воронеж: Учитель, 2006. – С.107 – 127.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6.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Хрестоматия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старшего дошкольного возраста: Книга для воспитателей детского сада /Под ред. В.И. Логиновой. – М.: Просвещение, 1990. – 420 с.</a:t>
            </a:r>
          </a:p>
        </p:txBody>
      </p:sp>
    </p:spTree>
    <p:extLst>
      <p:ext uri="{BB962C8B-B14F-4D97-AF65-F5344CB8AC3E}">
        <p14:creationId xmlns:p14="http://schemas.microsoft.com/office/powerpoint/2010/main" val="3340645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174506" cy="4619251"/>
          </a:xfrm>
        </p:spPr>
        <p:txBody>
          <a:bodyPr>
            <a:normAutofit fontScale="90000"/>
          </a:bodyPr>
          <a:lstStyle/>
          <a:p>
            <a:pPr marL="34290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проекта:</a:t>
            </a:r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1.Изучение литературы.</a:t>
            </a:r>
            <a:b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2.Наблюдение за детьми.</a:t>
            </a:r>
            <a:b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2.Составление плана работы над проектом.</a:t>
            </a:r>
            <a:b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3.Оснащение библиотеки.</a:t>
            </a:r>
            <a:b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4.Разработка конспекта: Викторина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«Что я знаю про мой город?»</a:t>
            </a:r>
            <a:r>
              <a:rPr lang="ru-RU" sz="20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Экскурсии по городу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 Большой Камень, к памятнику погибшим воинам в Великую Отечественную Войну, посещение </a:t>
            </a:r>
            <a:r>
              <a:rPr lang="ru-RU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музейно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 – выставочного комплекса «История города Большой Камень» , встреча с библиотекарем городской детской библиотеки «Символика нашего края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 Просмотр диафильмов: «Мой город Большой Камень», «Животные нашего края» .</a:t>
            </a:r>
            <a:b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 Организация творческой группы. </a:t>
            </a:r>
            <a:b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Работа  с родителями в сборе  информации о городе и животных края.(Творческая группа).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1405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musafirova.ucoz.ru/Metod_kopilka/Pomosh/Dlja_prezent/Priroda/mir_prirody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559553" cy="7368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481" y="439271"/>
            <a:ext cx="11681011" cy="7073153"/>
          </a:xfrm>
        </p:spPr>
        <p:txBody>
          <a:bodyPr>
            <a:normAutofit/>
          </a:bodyPr>
          <a:lstStyle/>
          <a:p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Основной этап: </a:t>
            </a: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22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Социально </a:t>
            </a: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коммуникативное развитие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целевые прогулки  по городу Большой Камень, к памятнику погибшим воинам в Великую Отечественную Войну, посещение музейно – выставочного комплекса «История города Большой Камень» , встреча с библиотекарем городской детской библиотеки «Символика нашего края» ,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сюжетно-ролевые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«Семья»,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«Оздоровительный центр», «Туристическое агентство»,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«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Машина времени».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Познавательное </a:t>
            </a: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беседы «Город в котором я живу», «Я гражданин России», «Кем и где работают мои родители?»;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дидактические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игры: «Кому, что нужно для работы»,  «Что лишнее»,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Профессии»,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Узнай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чей флаг?»; рассматривание иллюстраций альбома «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 город» , «Все обо всем».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Речевое </a:t>
            </a: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тение «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родина» Пришвин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М.М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«Наше Отечество» К. Д.Ушинский, «Русская песня»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ван Шмелев, «Деревня» И. Тургенев; р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ассматривание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иллюстраций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«Мой город», «Профессии», «Известные люди города Большой Камень»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Художественно – эстетическое развитие 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рисование «Герб города», «Моя семья»; аппликация «Улицы города»; конструирование из бросового материала «Дома и машины».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Физическое развитие: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подвижные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игры «Поедем в гости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», «Эстафета парами»; физкультминутка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семья»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пальчиковая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гимнастика: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«Семья-это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важно, семья-это сложно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147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ages.myshared.ru/44/1334938/slide_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3421"/>
            <a:ext cx="12191999" cy="7091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8655" y="281355"/>
            <a:ext cx="9442937" cy="5276764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этап:</a:t>
            </a:r>
            <a:r>
              <a:rPr lang="ru-RU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:«Что я знаю про свой город»</a:t>
            </a:r>
            <a:r>
              <a:rPr lang="ru-RU" b="1" dirty="0" smtClean="0">
                <a:solidFill>
                  <a:srgbClr val="00B0F0"/>
                </a:solidFill>
              </a:rPr>
              <a:t/>
            </a:r>
            <a:br>
              <a:rPr lang="ru-RU" b="1" dirty="0" smtClean="0">
                <a:solidFill>
                  <a:srgbClr val="00B0F0"/>
                </a:solidFill>
              </a:rPr>
            </a:b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Фотовыставка работ: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«Выходной день с семьей»,</a:t>
            </a: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Животные Красной книги».</a:t>
            </a:r>
            <a:endParaRPr lang="ru-RU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74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2279</TotalTime>
  <Words>559</Words>
  <Application>Microsoft Office PowerPoint</Application>
  <PresentationFormat>Широкоэкранный</PresentationFormat>
  <Paragraphs>130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Актуальность проекта:        В современных условиях, когда происходят глубочайшие изменения в жизни общества, одним из центральных направлений работы с подрастающим поколением становится патриотическое воспитание.  Именно в период дошкольного детства у ребенка возникают первые представления об окружающем мире, формируется умение устанавливать простейшие взаимосвязи и закономерности о явлениях окружающей жизни, а так же самостоятельно принять полученные знания в доступной практической деятельности.  Став взрослым, человек часто вспоминает родные места, где прошло его детство. Эти воспоминания - след того первого эмоционального восприятия Родины, которое бывает только в детстве.  Почему, даже уехав из родных мест на долгие годы, человек вспоминает их с теплотой, рассказывает о красоте и богатой природе своего родного города? В этом - выражение глубокой любви ко всему, что вошло к нам в сердце как самое дорогое. Поэтому задача воспитателя является - научить детей замечать все происходящее вокруг, показать родные места с привлекательной стороны, чтобы дети убедились, что родной город и наш край прекрасен и интересен.   </vt:lpstr>
      <vt:lpstr>Цель проекта: формирование  знаний у детей о родном городе Большой Камень. Задачи:                                                                                                                 Образовательные:  Расширять представления о родном городе, его истории.  Развивающие:  -Продолжать знакомить с его достопримечательностями. - Активизировать мышление, воображение, память, речь, любознательность. -Развивать умение работать в коллективе. Воспитательные:  - Воспитывать дружеские взаимоотношения между детьми, умение сопереживать  товарищу. - Воспитывать бережное отношение к  малой Родине, видеть красоту вокруг себя.  </vt:lpstr>
      <vt:lpstr>       Ожидаемый результат: 1.Дети получат  знания  о родном городе, символике, о людях живущих и работающих на благо процветания города.  2. Сформируется  интерес к своим родным корням, о месте работы  родителей. 3. Научатся сопереживать  ближним и товарищам. 4. Укрепятся дружеские взаимоотношения между детьми. 5.Научатся видеть красоту родного города. 6. У детей будет развиваться мышление, воображение, память, речь, любознательность.         Ресурсы проекта: 1.Зеленова Н.Г., Осипова Л.Е., Мы живем в России. Гражданско-патриотическое воспитание дошкольников (Подготовительная группа.) – М.: «Издательство Скрипторий 2003», 2008. – 96 с. 2.Шорыгина Т.А. Беседы о детях-героях Великой Отечественной войны. – М.: ТЦ Сфера, 2014. – 80 с. (Вместе с детьми). 3.Шорыгина Т.А. Моя семья. Методическое пособие. – М.: ТЦ сфера, 2014. – 96 с. – (Детям о самом важном). 4.Белая К.Ю. От сентября до сентября: Рекомендации заведующим и старшим воспитателям детских садов к планированию учебно-воспитательной, методической работы на год. – М, 1998. 5.Волчкова В.Н., Степанова Н.В. Конспекты занятий в старшей группе детского сада. Познавательное развитие: Учебно-методическое пособие для воспитателей и методистов ДОУ. – Воронеж: Учитель, 2006. – С.107 – 127. 6.Хрестоматия для старшего дошкольного возраста: Книга для воспитателей детского сада /Под ред. В.И. Логиновой. – М.: Просвещение, 1990. – 420 с.</vt:lpstr>
      <vt:lpstr> Этапы проекта:  1.Изучение литературы. 2.Наблюдение за детьми. 2.Составление плана работы над проектом. 3.Оснащение библиотеки. 4.Разработка конспекта: Викторина: «Что я знаю про мой город?»  5. Экскурсии по городу Большой Камень, к памятнику погибшим воинам в Великую Отечественную Войну, посещение музейно – выставочного комплекса «История города Большой Камень» , встреча с библиотекарем городской детской библиотеки «Символика нашего края».  6. Просмотр диафильмов: «Мой город Большой Камень», «Животные нашего края» .  7. Организация творческой группы.  8. Работа  с родителями в сборе  информации о городе и животных края.(Творческая группа).   </vt:lpstr>
      <vt:lpstr>Основной этап:   Социально - коммуникативное развитие: целевые прогулки  по городу Большой Камень, к памятнику погибшим воинам в Великую Отечественную Войну, посещение музейно – выставочного комплекса «История города Большой Камень» , встреча с библиотекарем городской детской библиотеки «Символика нашего края» , сюжетно-ролевые игры «Семья», «Оздоровительный центр», «Туристическое агентство»,   «Машина времени». Познавательное развитие: беседы «Город в котором я живу», «Я гражданин России», «Кем и где работают мои родители?»; дидактические игры: «Кому, что нужно для работы»,  «Что лишнее», «Профессии», «Узнай чей флаг?»; рассматривание иллюстраций альбома « Мой город» , «Все обо всем». Речевое развитие: чтение «Моя родина» Пришвин М.М., «Наше Отечество» К. Д.Ушинский, «Русская песня» Иван Шмелев, «Деревня» И. Тургенев; рассматривание иллюстраций «Мой город», «Профессии», «Известные люди города Большой Камень». Художественно – эстетическое развитие :рисование «Герб города», «Моя семья»; аппликация «Улицы города»; конструирование из бросового материала «Дома и машины».  Физическое развитие: подвижные игры «Поедем в гости», «Эстафета парами»; физкультминутка «Моя семья» , пальчиковая гимнастика: «Семья-это важно, семья-это сложно».  </vt:lpstr>
      <vt:lpstr>Заключительный этап: Викторина :«Что я знаю про свой город» Фотовыставка работ: «Выходной день с семьей», « Животные Красной книги».</vt:lpstr>
      <vt:lpstr>Приложение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СВЕТЛАНА</cp:lastModifiedBy>
  <cp:revision>115</cp:revision>
  <dcterms:created xsi:type="dcterms:W3CDTF">2018-03-22T07:41:58Z</dcterms:created>
  <dcterms:modified xsi:type="dcterms:W3CDTF">2022-01-13T01:40:22Z</dcterms:modified>
</cp:coreProperties>
</file>