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57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51A74-7367-43BD-87C6-F1E0F39B23BA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F019E-6996-4D23-A55E-696CA1B53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691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D365B-FD4A-4269-BEF4-220D3BC8A7C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5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228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54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623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044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31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152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15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858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66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29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812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639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908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438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879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021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616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15695BE-576B-4B58-8A0D-F2D172502E9D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F5AC855-9D2D-49B4-8901-1D15885BD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84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4a"/><Relationship Id="rId3" Type="http://schemas.microsoft.com/office/2007/relationships/media" Target="../media/media12.m4a"/><Relationship Id="rId7" Type="http://schemas.microsoft.com/office/2007/relationships/media" Target="../media/media14.m4a"/><Relationship Id="rId12" Type="http://schemas.openxmlformats.org/officeDocument/2006/relationships/image" Target="../media/image4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audio" Target="../media/media13.m4a"/><Relationship Id="rId11" Type="http://schemas.openxmlformats.org/officeDocument/2006/relationships/image" Target="../media/image18.jpg"/><Relationship Id="rId5" Type="http://schemas.microsoft.com/office/2007/relationships/media" Target="../media/media13.m4a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12.m4a"/><Relationship Id="rId9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6.m4a"/><Relationship Id="rId7" Type="http://schemas.openxmlformats.org/officeDocument/2006/relationships/image" Target="../media/image20.jp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6.m4a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8.m4a"/><Relationship Id="rId7" Type="http://schemas.openxmlformats.org/officeDocument/2006/relationships/image" Target="../media/image21.jpe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8.m4a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0.m4a"/><Relationship Id="rId7" Type="http://schemas.openxmlformats.org/officeDocument/2006/relationships/image" Target="../media/image22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0.m4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5.m4a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microsoft.com/office/2007/relationships/media" Target="../media/media25.m4a"/><Relationship Id="rId12" Type="http://schemas.openxmlformats.org/officeDocument/2006/relationships/image" Target="../media/image23.jp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audio" Target="../media/media24.m4a"/><Relationship Id="rId11" Type="http://schemas.openxmlformats.org/officeDocument/2006/relationships/slideLayout" Target="../slideLayouts/slideLayout7.xml"/><Relationship Id="rId5" Type="http://schemas.microsoft.com/office/2007/relationships/media" Target="../media/media24.m4a"/><Relationship Id="rId10" Type="http://schemas.openxmlformats.org/officeDocument/2006/relationships/audio" Target="../media/media26.m4a"/><Relationship Id="rId4" Type="http://schemas.openxmlformats.org/officeDocument/2006/relationships/audio" Target="../media/media23.m4a"/><Relationship Id="rId9" Type="http://schemas.microsoft.com/office/2007/relationships/media" Target="../media/media26.m4a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.pn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4a"/><Relationship Id="rId7" Type="http://schemas.openxmlformats.org/officeDocument/2006/relationships/image" Target="../media/image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0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32C5E-16AD-4EF2-916C-EB1E8B336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5069" y="1944598"/>
            <a:ext cx="8689976" cy="2509213"/>
          </a:xfrm>
        </p:spPr>
        <p:txBody>
          <a:bodyPr>
            <a:normAutofit/>
          </a:bodyPr>
          <a:lstStyle/>
          <a:p>
            <a:r>
              <a:rPr lang="ru-RU" sz="8800" b="1" cap="non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ЗДРАВСТВУЙТЕ, РЕБЯТА!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3805C6D-59E2-4F5D-915A-E76059CB15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182" y="642254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97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Click="0">
        <p15:prstTrans prst="prestig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9" r="79610" b="46026"/>
          <a:stretch/>
        </p:blipFill>
        <p:spPr>
          <a:xfrm>
            <a:off x="593732" y="395654"/>
            <a:ext cx="2219806" cy="58815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46" b="13590"/>
          <a:stretch/>
        </p:blipFill>
        <p:spPr>
          <a:xfrm>
            <a:off x="3196254" y="1424082"/>
            <a:ext cx="8305964" cy="3824654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2417885" y="465992"/>
            <a:ext cx="1230923" cy="6594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389436" y="1310054"/>
            <a:ext cx="643910" cy="119868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472962" y="795703"/>
            <a:ext cx="892669" cy="84406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6183924" y="945037"/>
            <a:ext cx="2195145" cy="28289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8409594" y="945037"/>
            <a:ext cx="1165229" cy="135415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0701787" y="2659809"/>
            <a:ext cx="1329904" cy="11141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1364" y="6593541"/>
            <a:ext cx="264459" cy="264459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93732" y="6593541"/>
            <a:ext cx="282388" cy="282388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44029" y="6575612"/>
            <a:ext cx="282388" cy="282388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90835" y="6532224"/>
            <a:ext cx="369163" cy="3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80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1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4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84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484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484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484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484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484"/>
                            </p:stCondLst>
                            <p:childTnLst>
                              <p:par>
                                <p:cTn id="10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7484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0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47" y="735621"/>
            <a:ext cx="5383823" cy="5383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466" y="513616"/>
            <a:ext cx="7021485" cy="5827832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3371" y="6577614"/>
            <a:ext cx="243830" cy="24383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072" y="6577614"/>
            <a:ext cx="280386" cy="28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5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0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3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86" y="809086"/>
            <a:ext cx="5204851" cy="52048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71" y="59945"/>
            <a:ext cx="10058400" cy="6703131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8369" y="6496975"/>
            <a:ext cx="361025" cy="361025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7753" y="6455317"/>
            <a:ext cx="307759" cy="30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8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7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099" y="419099"/>
            <a:ext cx="5603631" cy="56036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486" y="654718"/>
            <a:ext cx="6841868" cy="6106366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247" y="6391181"/>
            <a:ext cx="369903" cy="36990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97150" y="6377864"/>
            <a:ext cx="396536" cy="3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00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2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1985" y="1459523"/>
            <a:ext cx="84933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ФИЗИОЛОГИЧЕСКИЕ ПОТРЕБНОСТИ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1130" y="6414418"/>
            <a:ext cx="440184" cy="44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94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32672C-D566-4FD5-959C-348A98F0539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5" t="59183" r="12284" b="16872"/>
          <a:stretch/>
        </p:blipFill>
        <p:spPr>
          <a:xfrm>
            <a:off x="443061" y="1012163"/>
            <a:ext cx="11474619" cy="4786605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B2B14E2-F8B7-4A32-B488-DEB0537AE6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39974" y="6428791"/>
            <a:ext cx="284875" cy="284875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3FE4649-9928-4F5E-9908-3FA46717EAC4}"/>
              </a:ext>
            </a:extLst>
          </p:cNvPr>
          <p:cNvCxnSpPr/>
          <p:nvPr/>
        </p:nvCxnSpPr>
        <p:spPr>
          <a:xfrm>
            <a:off x="4777273" y="2286000"/>
            <a:ext cx="979715" cy="10077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21144EF-4F16-4F79-9D44-19DFADB211C7}"/>
              </a:ext>
            </a:extLst>
          </p:cNvPr>
          <p:cNvCxnSpPr>
            <a:cxnSpLocks/>
          </p:cNvCxnSpPr>
          <p:nvPr/>
        </p:nvCxnSpPr>
        <p:spPr>
          <a:xfrm flipV="1">
            <a:off x="4777273" y="2286000"/>
            <a:ext cx="979715" cy="10077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7260B4-9859-4ABD-974F-1EF4E344631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1697" y="6469191"/>
            <a:ext cx="244475" cy="244475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7CB5FAF-B372-4E96-9E40-C7896C330529}"/>
              </a:ext>
            </a:extLst>
          </p:cNvPr>
          <p:cNvCxnSpPr>
            <a:cxnSpLocks/>
          </p:cNvCxnSpPr>
          <p:nvPr/>
        </p:nvCxnSpPr>
        <p:spPr>
          <a:xfrm flipV="1">
            <a:off x="5290456" y="3998167"/>
            <a:ext cx="0" cy="9315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1EE4343-949E-42E9-9DA7-9A31464D0CE5}"/>
              </a:ext>
            </a:extLst>
          </p:cNvPr>
          <p:cNvCxnSpPr>
            <a:cxnSpLocks/>
          </p:cNvCxnSpPr>
          <p:nvPr/>
        </p:nvCxnSpPr>
        <p:spPr>
          <a:xfrm>
            <a:off x="4800598" y="4463920"/>
            <a:ext cx="95639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C2846E6-8C1E-48D9-92E7-D00038B3D91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03019" y="6428791"/>
            <a:ext cx="401509" cy="401509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E885849-1D04-43AE-BE8C-6B7B3374C5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71375" y="6469191"/>
            <a:ext cx="244475" cy="244475"/>
          </a:xfrm>
          <a:prstGeom prst="rect">
            <a:avLst/>
          </a:prstGeom>
        </p:spPr>
      </p:pic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98FFF691-04A7-4692-98B2-792483C5CE41}"/>
              </a:ext>
            </a:extLst>
          </p:cNvPr>
          <p:cNvSpPr/>
          <p:nvPr/>
        </p:nvSpPr>
        <p:spPr>
          <a:xfrm rot="10800000">
            <a:off x="10353038" y="2200572"/>
            <a:ext cx="979715" cy="491827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0D3C064F-ACAE-4D1D-AA41-AF5FCACB1D67}"/>
              </a:ext>
            </a:extLst>
          </p:cNvPr>
          <p:cNvSpPr/>
          <p:nvPr/>
        </p:nvSpPr>
        <p:spPr>
          <a:xfrm>
            <a:off x="10353038" y="2692399"/>
            <a:ext cx="979715" cy="491827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рест 19">
            <a:extLst>
              <a:ext uri="{FF2B5EF4-FFF2-40B4-BE49-F238E27FC236}">
                <a16:creationId xmlns:a16="http://schemas.microsoft.com/office/drawing/2014/main" id="{5D161ADA-F77E-49E4-8025-EB17255CD1E6}"/>
              </a:ext>
            </a:extLst>
          </p:cNvPr>
          <p:cNvSpPr/>
          <p:nvPr/>
        </p:nvSpPr>
        <p:spPr>
          <a:xfrm>
            <a:off x="10353037" y="3911601"/>
            <a:ext cx="979715" cy="1018062"/>
          </a:xfrm>
          <a:prstGeom prst="plus">
            <a:avLst>
              <a:gd name="adj" fmla="val 33296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502F99F-99C0-4AAA-830A-831FDB69DDC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82697" y="654748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32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22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24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49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789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97E07-94FE-4AB4-ADD3-0314FBDDE3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7" t="3999" r="9457" b="19704"/>
          <a:stretch/>
        </p:blipFill>
        <p:spPr>
          <a:xfrm>
            <a:off x="3749040" y="71758"/>
            <a:ext cx="5293360" cy="671448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563EA0E-77B1-4E0D-8D81-FC495A76A5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2405" y="6455093"/>
            <a:ext cx="244475" cy="244475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F7AF5021-0E24-4E4B-8826-5F9B81DB4EEA}"/>
              </a:ext>
            </a:extLst>
          </p:cNvPr>
          <p:cNvCxnSpPr/>
          <p:nvPr/>
        </p:nvCxnSpPr>
        <p:spPr>
          <a:xfrm flipV="1">
            <a:off x="1747520" y="1910080"/>
            <a:ext cx="2956560" cy="15951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63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318"/>
                            </p:stCondLst>
                            <p:childTnLst>
                              <p:par>
                                <p:cTn id="8" presetID="4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956550-0D9F-45CE-B036-2F3A485145A7}"/>
              </a:ext>
            </a:extLst>
          </p:cNvPr>
          <p:cNvSpPr/>
          <p:nvPr/>
        </p:nvSpPr>
        <p:spPr>
          <a:xfrm>
            <a:off x="1733938" y="2258008"/>
            <a:ext cx="8724123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МОЛОДЦЫ!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83EBD88-D7B5-4A6C-AC6B-8929E0A90A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5765" y="652621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6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EE277A-7C9C-46B9-A3AB-CCA0196E63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94" y="528723"/>
            <a:ext cx="5700702" cy="57041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BB6F0A-8176-4870-8F9E-4739AFA39C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122" y="765110"/>
            <a:ext cx="3832935" cy="5327780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AE1B048-9AD0-4626-A216-953201389D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013" y="6456447"/>
            <a:ext cx="275881" cy="27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6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48DAB5-385F-49E2-B843-974F53867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49" y="689218"/>
            <a:ext cx="10470502" cy="5479563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2D8693-553E-4E81-ADB5-F7B4DC382C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513" y="6525176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5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64C10E-B6D2-4826-AC77-00E5C36F32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74" y="485191"/>
            <a:ext cx="8123852" cy="6092889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0A36590-8E93-4FBC-925E-F9B703713F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513" y="645584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59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8ABB707-255F-4AE1-8079-DC6752B243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82" b="8333"/>
          <a:stretch/>
        </p:blipFill>
        <p:spPr>
          <a:xfrm>
            <a:off x="457198" y="1026367"/>
            <a:ext cx="11453139" cy="52624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D907BD-CDEF-42FD-8527-9FC1FBBC7A9D}"/>
              </a:ext>
            </a:extLst>
          </p:cNvPr>
          <p:cNvSpPr txBox="1"/>
          <p:nvPr/>
        </p:nvSpPr>
        <p:spPr>
          <a:xfrm>
            <a:off x="634483" y="5794309"/>
            <a:ext cx="2351314" cy="2814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5D31701-6524-4C65-95BB-53A29AD962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860" y="66135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58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80EE09-3DC0-4EA5-998C-2DBC4C7EEC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006" y="0"/>
            <a:ext cx="5581988" cy="6858000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02E0041-AE35-4B42-B8E4-9726E7CAED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0521" y="6534507"/>
            <a:ext cx="244475" cy="244475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A5C5581-51AC-41FD-9328-A0EA278B9F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7680" y="6534507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55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F93C27-E2B1-467E-859B-61C458F21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0000"/>
                    </a14:imgEffect>
                    <a14:imgEffect>
                      <a14:saturation sat="33000"/>
                    </a14:imgEffect>
                    <a14:imgEffect>
                      <a14:brightnessContrast bright="1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571500"/>
            <a:ext cx="9525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1A17E6-2D18-4B01-A2D2-9CCE132E6976}"/>
              </a:ext>
            </a:extLst>
          </p:cNvPr>
          <p:cNvSpPr txBox="1"/>
          <p:nvPr/>
        </p:nvSpPr>
        <p:spPr>
          <a:xfrm>
            <a:off x="1679511" y="1660849"/>
            <a:ext cx="6643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15235D8-E685-48CC-8A27-837C7DE788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2488" y="6397657"/>
            <a:ext cx="334671" cy="3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84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EDDAC2-719E-42D2-991F-5735E980DE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32" y="568404"/>
            <a:ext cx="4455513" cy="296924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E3E7D3-F205-466C-875C-67917349F3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85"/>
          <a:stretch/>
        </p:blipFill>
        <p:spPr>
          <a:xfrm>
            <a:off x="7994376" y="1072638"/>
            <a:ext cx="4104317" cy="47127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ED60E1-012F-4EB0-9ABA-0EF7269737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33" y="3689053"/>
            <a:ext cx="4453872" cy="29692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D63053-7E9E-454A-8FA6-A026912859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95" y="568405"/>
            <a:ext cx="2969248" cy="29692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96D430-613E-4844-91F9-5D98BD708CA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r="10394"/>
          <a:stretch/>
        </p:blipFill>
        <p:spPr>
          <a:xfrm>
            <a:off x="4919295" y="3689053"/>
            <a:ext cx="3153747" cy="2515472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DC13569-C095-4C51-BF15-F5F89CDB05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78192" y="65360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67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03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ACEE69-BFDC-4959-BA59-59482FD0A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436" y="328612"/>
            <a:ext cx="4762500" cy="6200775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06D4436-A1DE-4CE5-B488-495A28DDE1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5165" y="6529387"/>
            <a:ext cx="210231" cy="21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01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113</TotalTime>
  <Words>10</Words>
  <Application>Microsoft Office PowerPoint</Application>
  <PresentationFormat>Широкоэкранный</PresentationFormat>
  <Paragraphs>5</Paragraphs>
  <Slides>17</Slides>
  <Notes>1</Notes>
  <HiddenSlides>0</HiddenSlides>
  <MMClips>28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Tw Cen MT</vt:lpstr>
      <vt:lpstr>Капля</vt:lpstr>
      <vt:lpstr>ЗДРАВСТВУЙТЕ, РЕБЯТА!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РЕБЯТА!</dc:title>
  <dc:creator>Мария Астанина</dc:creator>
  <cp:lastModifiedBy>Мария Астанина</cp:lastModifiedBy>
  <cp:revision>12</cp:revision>
  <dcterms:created xsi:type="dcterms:W3CDTF">2021-10-27T14:17:59Z</dcterms:created>
  <dcterms:modified xsi:type="dcterms:W3CDTF">2021-10-28T15:06:00Z</dcterms:modified>
</cp:coreProperties>
</file>