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8"/>
  </p:notesMasterIdLst>
  <p:sldIdLst>
    <p:sldId id="256" r:id="rId2"/>
    <p:sldId id="257" r:id="rId3"/>
    <p:sldId id="258" r:id="rId4"/>
    <p:sldId id="287" r:id="rId5"/>
    <p:sldId id="288" r:id="rId6"/>
    <p:sldId id="289" r:id="rId7"/>
    <p:sldId id="286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91" r:id="rId17"/>
    <p:sldId id="267" r:id="rId18"/>
    <p:sldId id="268" r:id="rId19"/>
    <p:sldId id="290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36" y="-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5F808-AAC8-458B-835B-A30611CDF482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DAF06-9DBB-4D60-852E-4C9055C6B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11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DAF06-9DBB-4D60-852E-4C9055C6B56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81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58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273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70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2341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10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445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019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168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21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48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27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45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97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782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23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23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8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CF58D76-C7C2-4AFB-AED3-C6A0971EFDA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055AA-FA20-49A4-865F-056AC03592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589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moiinstrumenty.ru/wp-content/uploads/2014/12/shema-gibki-trub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Простые механизмы(</a:t>
            </a:r>
            <a:r>
              <a:rPr lang="ru-RU" sz="5400" dirty="0" err="1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трубогиб</a:t>
            </a: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b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Работу выполнили:</a:t>
            </a:r>
            <a:b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Волобуев Дмитрий </a:t>
            </a:r>
            <a:b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5400" dirty="0" err="1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Ахчилова</a:t>
            </a: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Сание</a:t>
            </a: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ученики 10 класса</a:t>
            </a:r>
            <a:b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МОУ «Азовская школа-гимназия»		Руководитель учитель </a:t>
            </a: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физики </a:t>
            </a:r>
            <a:r>
              <a:rPr lang="ru-RU" sz="5400" dirty="0" err="1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Исмаилова</a:t>
            </a:r>
            <a:r>
              <a:rPr lang="ru-RU" sz="5400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А.С.</a:t>
            </a: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6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803" y="597877"/>
            <a:ext cx="5700301" cy="6096000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Вертикальный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орнетоптер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Этот летательный аппарат оснащен парой крыльев с поперечным размахом. Не случайно его название в переводе с греческого означает «птичье крыло». Пилот помещается в центе системы рычагов и блоков, которые трансформируют силу его рук, ног и головы в движение.</a:t>
            </a:r>
          </a:p>
          <a:p>
            <a:endParaRPr lang="ru-RU" dirty="0"/>
          </a:p>
        </p:txBody>
      </p:sp>
      <p:pic>
        <p:nvPicPr>
          <p:cNvPr id="4" name="Рисунок 3" descr="DSC_005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7"/>
          <a:stretch/>
        </p:blipFill>
        <p:spPr bwMode="auto">
          <a:xfrm>
            <a:off x="6260123" y="597877"/>
            <a:ext cx="5685692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6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Приступаем </a:t>
            </a:r>
            <a:r>
              <a:rPr lang="ru-RU" b="1" dirty="0">
                <a:solidFill>
                  <a:schemeClr val="bg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к изготовлению 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           </a:t>
            </a:r>
            <a:r>
              <a:rPr lang="ru-RU" b="1" dirty="0" err="1" smtClean="0">
                <a:solidFill>
                  <a:schemeClr val="bg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трубогиба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своими руками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Documents and Settings\Admin\Рабочий стол\DSC_00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62" y="1853248"/>
            <a:ext cx="8371376" cy="477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655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063" y="206534"/>
            <a:ext cx="9404723" cy="1727774"/>
          </a:xfrm>
        </p:spPr>
        <p:txBody>
          <a:bodyPr/>
          <a:lstStyle/>
          <a:p>
            <a:pPr algn="ctr"/>
            <a:r>
              <a:rPr lang="ru-RU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Для того чтобы изготовить </a:t>
            </a:r>
            <a:r>
              <a:rPr lang="ru-RU" sz="2800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трубогиб</a:t>
            </a:r>
            <a:r>
              <a:rPr lang="ru-RU" sz="2800" b="1" dirty="0">
                <a:latin typeface="Batang" panose="02030600000101010101" pitchFamily="18" charset="-127"/>
                <a:ea typeface="Batang" panose="02030600000101010101" pitchFamily="18" charset="-127"/>
              </a:rPr>
              <a:t> самому, нужно предусмотреть наличие такого инструмента, </a:t>
            </a:r>
            <a:r>
              <a:rPr lang="ru-RU" sz="2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как:</a:t>
            </a:r>
            <a:r>
              <a:rPr lang="ru-RU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9132" y="1696195"/>
            <a:ext cx="4443046" cy="4914467"/>
          </a:xfrm>
        </p:spPr>
        <p:txBody>
          <a:bodyPr>
            <a:normAutofit lnSpcReduction="10000"/>
          </a:bodyPr>
          <a:lstStyle/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электродрель с набором сверл;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болгарки с отрезным и абразивным дисками;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молоток (кувалда);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напильник;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отвертка;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зубило;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плоскогубцы;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ключи гаечные;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ножовка по металлу;</a:t>
            </a: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штангенциркуль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;</a:t>
            </a:r>
            <a:endParaRPr lang="ru-RU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lvl="0" fontAlgn="t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сварочный аппарат.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684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E:\трубогиб\фото трубогиба\IMG_20151105_20394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6" y="3223846"/>
            <a:ext cx="6072554" cy="3634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трубогиб\фото трубогиба\IMG_20151121_1620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6" y="-1"/>
            <a:ext cx="6072554" cy="3716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трубогиб\фото трубогиба\IMG_20151121_16212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1" r="400" b="10341"/>
          <a:stretch/>
        </p:blipFill>
        <p:spPr bwMode="auto">
          <a:xfrm>
            <a:off x="0" y="3176954"/>
            <a:ext cx="6119446" cy="3681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E:\трубогиб\фото трубогиба\IMG_20151121_162014 - копия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17"/>
          <a:stretch/>
        </p:blipFill>
        <p:spPr bwMode="auto">
          <a:xfrm>
            <a:off x="0" y="0"/>
            <a:ext cx="6119446" cy="3716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44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Ролики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035" y="1152984"/>
            <a:ext cx="11569334" cy="284458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С помощью втулки,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подшибника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и шестеренки мы собрали 3 ролика:2 неподвижных и 1 подвижный.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Неподвижные ролики крепятся по бокам и привариваются к корпусу.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А подвижный приваривается к ходовой части корпуса, с помощью которого контролируется изгиб.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Чем ниже опускается подвижный ролик, тем больше будет радиус изгиба.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</p:txBody>
      </p:sp>
      <p:pic>
        <p:nvPicPr>
          <p:cNvPr id="4" name="Рисунок 3" descr="C:\Documents and Settings\Admin\Рабочий стол\DSC_00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6326" y="3853054"/>
            <a:ext cx="6182920" cy="284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15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863" y="339970"/>
            <a:ext cx="6166338" cy="6236676"/>
          </a:xfrm>
        </p:spPr>
        <p:txBody>
          <a:bodyPr/>
          <a:lstStyle/>
          <a:p>
            <a:pPr marL="0" indent="0" algn="ctr" fontAlgn="t">
              <a:buNone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Особенности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гибки</a:t>
            </a:r>
          </a:p>
          <a:p>
            <a:pPr fontAlgn="t"/>
            <a:endParaRPr lang="ru-RU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fontAlgn="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Основным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параметром загиба, требующим контроля, является минимальный диаметр изгиба, который зависит от внешнего Ø трубы и толщины ее стенок. Для наиболее распространенных труб минимальный диаметр изгиба составляет:</a:t>
            </a:r>
          </a:p>
          <a:p>
            <a:pPr lvl="0" fontAlgn="t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Ø 20-35 мм при толщине стенок 2 мм – 5 Ø трубы;</a:t>
            </a:r>
          </a:p>
          <a:p>
            <a:pPr lvl="0" fontAlgn="t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при толщине стенок свыше 2 мм – 3 Ø;</a:t>
            </a:r>
          </a:p>
          <a:p>
            <a:pPr lvl="0" fontAlgn="t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Ø 35-60 мм при толщине стенок свыше 2 мм – 4 Ø трубы.</a:t>
            </a:r>
          </a:p>
          <a:p>
            <a:endParaRPr lang="ru-RU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Рисунок 3" descr="Схема гибки труб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677133"/>
            <a:ext cx="5404337" cy="43250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765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трубогиб\фото трубогиба\DSC_00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9458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трубогиб\фото трубогиба\DSC_00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785" y="0"/>
            <a:ext cx="676421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6508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Винт</a:t>
            </a:r>
            <a:endParaRPr lang="ru-RU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59" y="1654334"/>
            <a:ext cx="4044848" cy="30975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Теперь осталось только вырезать отверстие под винт и сделать резьбу.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Затем мы вставляем винт и получаем подвижный ролик, который будет прижимать трубу.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</p:txBody>
      </p:sp>
      <p:pic>
        <p:nvPicPr>
          <p:cNvPr id="4" name="Рисунок 3" descr="F:\трубогиб\фото трубогиба\DSC_003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096" y="242583"/>
            <a:ext cx="6181904" cy="4828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Admin\Рабочий стол\DSC_0069.JPG"/>
          <p:cNvPicPr/>
          <p:nvPr/>
        </p:nvPicPr>
        <p:blipFill>
          <a:blip r:embed="rId3" cstate="print"/>
          <a:srcRect l="29319" r="48977" b="52217"/>
          <a:stretch>
            <a:fillRect/>
          </a:stretch>
        </p:blipFill>
        <p:spPr bwMode="auto">
          <a:xfrm>
            <a:off x="4257207" y="3203108"/>
            <a:ext cx="2992582" cy="3276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601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241" y="203337"/>
            <a:ext cx="9404723" cy="140053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Теперь осталось только покрасить грунтовкой и </a:t>
            </a:r>
            <a:r>
              <a:rPr lang="ru-RU" sz="40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трубогиб</a:t>
            </a:r>
            <a:r>
              <a:rPr lang="ru-RU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готов</a:t>
            </a:r>
            <a:endParaRPr lang="ru-RU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" name="Рисунок 4" descr="C:\Documents and Settings\Admin\Рабочий стол\DSC_00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1304" y="1698868"/>
            <a:ext cx="8522711" cy="500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419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требования к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трубогибу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490211"/>
            <a:ext cx="9846043" cy="4945758"/>
          </a:xfrm>
        </p:spPr>
        <p:txBody>
          <a:bodyPr>
            <a:normAutofit lnSpcReduction="10000"/>
          </a:bodyPr>
          <a:lstStyle/>
          <a:p>
            <a:pPr marL="457200" lvl="0" indent="-457200" fontAlgn="t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должно фиксировать в неподвижном состоянии один из концов трубы на участке загиба, для того чтобы обеспечить изгиб путем простого перемещения второго конца трубы.</a:t>
            </a:r>
          </a:p>
          <a:p>
            <a:pPr marL="457200" lvl="0" indent="-457200" fontAlgn="t">
              <a:buFont typeface="+mj-lt"/>
              <a:buAutoNum type="arabicPeriod"/>
            </a:pP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Трубогиб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должен обеспечить изгиб по заданному Ø. Следовательно, конструкция должна содержать неподвижную деталь с закруглением нужного Ø.</a:t>
            </a:r>
          </a:p>
          <a:p>
            <a:pPr marL="457200" lvl="0" indent="-457200" fontAlgn="t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начальном этапе загиба должен быть обеспечен плотный контакт трубы с закругленным элементом и исключено ее смещение в сторону от этого элемента.</a:t>
            </a:r>
          </a:p>
          <a:p>
            <a:pPr marL="457200" lvl="0" indent="-457200" fontAlgn="t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должно позволять движение свободного конца в направлении, обеспечивающем изгиб.</a:t>
            </a:r>
          </a:p>
          <a:p>
            <a:pPr marL="457200" lvl="0" indent="-457200" fontAlgn="t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Наконец, естественное требование – простота в изготовлении и эксплуатации, доступность применяемых материалов.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85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Цель исследования: 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Собрать простой механизм, проверить «золотое правило» механики и на примере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трубогиба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показать практическое его использование для облегчения выполняемой работы. 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Задачи исследования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:</a:t>
            </a:r>
            <a:r>
              <a:rPr lang="uk-UA" sz="48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 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lvl="0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Познакомиться с биографией Архимеда и Леонардо да Винчи и их изобретениями(простые механизмы)</a:t>
            </a: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Познакомиться с принципом работы и основными типами простых механизмов</a:t>
            </a: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Поиск деталей и изготовление простого механизма-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трубогиб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Показать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трубогиб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в действии</a:t>
            </a: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Правила безопасности при работе с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трубогибом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Методы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и приемы исследования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: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Поиск информации в различных источниках</a:t>
            </a:r>
          </a:p>
          <a:p>
            <a:pPr lvl="0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Работа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трубогиба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6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Техника безопасности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79141"/>
            <a:ext cx="11020301" cy="5778859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 использованием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трубогиба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необходимо провести его тщательный осмотр.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ручек и органов управления необходимо удалить грязь и масло, во избежание соскальзывания рук во время работы.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Инструмент и труба должны быть надежно закреплены.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Должно быть обеспечено достаточное пространство вокруг трубы, т. к. она во время работы двигается.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Руки во время работы нужно держать на безопасном расстоянии от механизма.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Руки, тело и глаза должны быть защищены специальной одеждой и очками.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Запрещено производить чистку и смазку механизма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трубогиба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 время работы.</a:t>
            </a: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окончания работ все детали механизма необходимо тщательно очистить от грязи и смазать.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47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48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733" y="1152983"/>
            <a:ext cx="11767398" cy="5337758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Трубогиб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удобен в использовании и практичен в сборке. Он поможет делать тяжелую работу быстро, качественно и легко. С его помощью можно сделать множество не только полезных, но и очень красивых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изделий.Собрав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готовый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трубогиб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вы сможете, используя это приспособление самостоятельно изготавливать такие детали, как: дуги теплицы, столы, стулья (труба 40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2мм.) (потребуется сварка), декоративные заборы, беседки из металлического каркаса, ворота и множество других интересных вещей. Так как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трубогиб-это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приспособление предназначенное для гибки труб, как на производстве, так и в домашних условиях. Мы предлагаем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трубогиб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для людей, которые часто делают теплицы, ворота и просто людям, которым часто приходится работать с трубами и гнуть 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47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 t="19724" r="6688" b="16721"/>
          <a:stretch>
            <a:fillRect/>
          </a:stretch>
        </p:blipFill>
        <p:spPr bwMode="auto">
          <a:xfrm>
            <a:off x="0" y="0"/>
            <a:ext cx="122047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268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трубогиб\фото трубогиба\DSC_00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34075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трубогиб\фото трубогиба\a017e0caf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538" y="0"/>
            <a:ext cx="626046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544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:\трубогиб\фото трубогиба\IMG_25112015_0801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099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://37.img.avito.st/640x480/1428753037.jpg"/>
          <p:cNvPicPr>
            <a:picLocks noChangeAspect="1" noChangeArrowheads="1"/>
          </p:cNvPicPr>
          <p:nvPr/>
        </p:nvPicPr>
        <p:blipFill>
          <a:blip r:embed="rId2"/>
          <a:srcRect b="12440"/>
          <a:stretch>
            <a:fillRect/>
          </a:stretch>
        </p:blipFill>
        <p:spPr bwMode="auto">
          <a:xfrm>
            <a:off x="0" y="0"/>
            <a:ext cx="7795034" cy="6858000"/>
          </a:xfrm>
          <a:prstGeom prst="rect">
            <a:avLst/>
          </a:prstGeom>
          <a:noFill/>
        </p:spPr>
      </p:pic>
      <p:pic>
        <p:nvPicPr>
          <p:cNvPr id="12292" name="Picture 4" descr="https://33.img.avito.st/640x480/1764011033.jpg"/>
          <p:cNvPicPr>
            <a:picLocks noChangeAspect="1" noChangeArrowheads="1"/>
          </p:cNvPicPr>
          <p:nvPr/>
        </p:nvPicPr>
        <p:blipFill>
          <a:blip r:embed="rId3"/>
          <a:srcRect l="13422" r="8656"/>
          <a:stretch>
            <a:fillRect/>
          </a:stretch>
        </p:blipFill>
        <p:spPr bwMode="auto">
          <a:xfrm>
            <a:off x="7766462" y="0"/>
            <a:ext cx="4425537" cy="3429001"/>
          </a:xfrm>
          <a:prstGeom prst="rect">
            <a:avLst/>
          </a:prstGeom>
          <a:noFill/>
        </p:spPr>
      </p:pic>
      <p:pic>
        <p:nvPicPr>
          <p:cNvPr id="12294" name="Picture 6" descr="http://www.kovka-72.ru/wp-content/gallery/sad-mebel/sadovaya-kovannaya-mebel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8338" y="3443240"/>
            <a:ext cx="4413662" cy="3414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124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56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249" y="112749"/>
            <a:ext cx="9404723" cy="140053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История простых механизмов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13280"/>
            <a:ext cx="12192000" cy="5344720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Простейшие механизмы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 — устройства, служащие для преобразования силы. Представляют собой элементы более сложных механизмов. Некоторые из простейших механизмов появились в глубокой древности. Рычаг известен человеку с того времени, когда человек взял палку, чтобы сбить плод с дерева. И вся следующая история человечества связана с использованием рычагов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.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Историкам науки известно, что древние римляне использовали рычаги для создания различных строительных и военных машин. Значительный вклад в теорию рычагов внес древнегреческий ученый и изобретатель Архимед(гений в механике). Автор многих изобретений и открытий, в том числе машины для орошения полей, винта, рычагов, блоков, военных метательных машин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.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Как известно, на рубеже 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XV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-</a:t>
            </a:r>
            <a:r>
              <a:rPr lang="en-US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XVI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веков разносторонний гений Леонардо да Винчи(1452-1519) создал огромное количество проектов удивительных механизмов, лишь малая часть которых была воплощена в жизнь. Некоторые имели практическое назначение, другие Леонардо создавал исключительно ради собственного удовольствия. Он хотел понять принципы движения тел при применении законов механики. Одни из его механизмов имели название:  «Вертикальный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орнетоптер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», «Подъемный кран», «Драга-землечерпалка».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56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Архимед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(287—212 до н. э.)</a:t>
            </a:r>
            <a:endParaRPr lang="ru-RU" b="1" cap="all" dirty="0">
              <a:ln/>
              <a:solidFill>
                <a:schemeClr val="accent1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9141"/>
            <a:ext cx="6673932" cy="5778859"/>
          </a:xfrm>
        </p:spPr>
        <p:txBody>
          <a:bodyPr/>
          <a:lstStyle/>
          <a:p>
            <a:pPr fontAlgn="base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Высшими достижениями учёного в области физики являются научное обоснование действия рычага и открытие закона, согласно которому на всякое тело, погружённое в жидкость, действует выталкивающая сила, направленная вверх и равная весу вытесненной им жидкости (закон Архимеда).</a:t>
            </a:r>
          </a:p>
          <a:p>
            <a:pPr fontAlgn="base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время 2-й Пунической войны (218—201 гг. до н. э.) перешедшие на сторону Карфагена Сиракузы подверглись римской осаде. Архимед прославился активным участием в обороне города. Он создал множество боевых машин, надолго отсрочивших взятие Сиракуз. </a:t>
            </a:r>
          </a:p>
          <a:p>
            <a:endParaRPr lang="ru-RU" dirty="0"/>
          </a:p>
        </p:txBody>
      </p:sp>
      <p:pic>
        <p:nvPicPr>
          <p:cNvPr id="52226" name="Picture 2" descr="https://im2-tub-ru.yandex.net/i?id=fb34a1484588cefe7cc4b9b5770ed09f&amp;n=33&amp;h=190&amp;w=1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5783" y="1150442"/>
            <a:ext cx="3763282" cy="5542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Механизмы Архимеда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14766"/>
            <a:ext cx="12192000" cy="5743233"/>
          </a:xfrm>
        </p:spPr>
        <p:txBody>
          <a:bodyPr numCol="1"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Винт Архимеда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Почему Архимедов Винт до сих пор широко используется? Ещё одно устройство для подъема воды – архимедов винт. Этот механизм состоит из спирали, которая свободно вращается вокруг своей оси, внутри цилиндра, под наклоном погруженного в воду. С каждым оборотом некоторое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колличество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жидкости попадает на виток спирали и в результате вращения поднимается до тех пор, пока не выходит из верхней части цилиндра.</a:t>
            </a: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_005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361" y="3717561"/>
            <a:ext cx="6018480" cy="30355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7869"/>
            <a:ext cx="12191999" cy="643793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Катапульта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работала катапульта? С древних времен люди использовали простейшие механизмы для создания оружия. Римский онагр – это боевая машина, способная метать тяжелые снаряды через вражеские стены. Как и в средне вековой катапульте, в нем толстая эластичная верёвка натягивается, а затем резко отпускается, что приводит в быстрое движение длинный деревянный рычаг, бросающий снаряд на большое расстояние.</a:t>
            </a: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Физика\AppData\Local\Microsoft\Windows\Temporary Internet Files\Content.Word\DSC_005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"/>
          <a:stretch>
            <a:fillRect/>
          </a:stretch>
        </p:blipFill>
        <p:spPr bwMode="auto">
          <a:xfrm flipH="1" flipV="1">
            <a:off x="2743199" y="3043003"/>
            <a:ext cx="5509760" cy="3527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ЛЕОНАРДО да ВИНЧИ (1452-1519)</a:t>
            </a:r>
            <a:br>
              <a:rPr lang="ru-RU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</a:br>
            <a:endParaRPr lang="ru-RU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7893"/>
            <a:ext cx="8419605" cy="6342937"/>
          </a:xfrm>
        </p:spPr>
        <p:txBody>
          <a:bodyPr>
            <a:normAutofit lnSpcReduction="10000"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Леонардо да Винчи, крупнейшая фигура итальянского Высокого Возрождения – прекрасный пример универсального человека, обладателя многоликого таланта: он был не только великим представителем искусства - живописцем, скульптором, музыкантом, писателем, но и ученым, архитектором, техником, инженером, изобретателем.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Затем Леонардо переезжает с места на место, потому что из-за войн, которые происходили на тот момент, он не мог оставаться на одном месте, ведь его могли убить.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Последние годы своей жизни он провел во Франции.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мая 1519 г. великий «универсальный человек», окруженный учениками, умер; похоронили его в расположенном неподалеку королевском замке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Амбуаз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 свою жизнь он сделал множество удивительных механизмов.</a:t>
            </a:r>
            <a:r>
              <a:rPr lang="ru-RU" sz="2200" dirty="0" smtClean="0">
                <a:solidFill>
                  <a:schemeClr val="bg1"/>
                </a:solidFill>
              </a:rPr>
              <a:t/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http://www.eaststreetstation.ca/wp-content/uploads/2014/12/leonardo-da-vinc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9963" y="1436934"/>
            <a:ext cx="3323896" cy="54210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119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-419725"/>
            <a:ext cx="6450990" cy="7277726"/>
          </a:xfrm>
        </p:spPr>
        <p:txBody>
          <a:bodyPr/>
          <a:lstStyle/>
          <a:p>
            <a:endParaRPr lang="ru-RU" u="sng" dirty="0" smtClean="0"/>
          </a:p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Изобретения Леонардо Да Винчи на рубеже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XV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-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XVII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веков:</a:t>
            </a:r>
            <a:endParaRPr lang="ru-RU" sz="2800" u="sng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>
              <a:buNone/>
            </a:pPr>
            <a:endParaRPr lang="ru-RU" u="sng" dirty="0" smtClean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              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Подъемный </a:t>
            </a: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кран</a:t>
            </a:r>
          </a:p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Эту машину Леонардо Да Винчи заказали для ускорения работ по выкапыванию судоходных каналов. При помощи системы колес, рычагов и противовесов этот большой вращающийся кран мог перемещать выкопанный бригадами рабочих грунт на трёх уровнях глубины. </a:t>
            </a:r>
          </a:p>
        </p:txBody>
      </p:sp>
      <p:pic>
        <p:nvPicPr>
          <p:cNvPr id="5" name="Рисунок 4" descr="DSC_005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990" y="904509"/>
            <a:ext cx="5647226" cy="58362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695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892" y="884420"/>
            <a:ext cx="5531369" cy="5739117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          Драга-               землечерпалка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Это устройство, спроектированное, для осушения болот, состояло из 2 параллельно расположенных лодок, к которым было прикреплено большое колесо с ковшами, вращаемой при помощи рукоятки. Собранный со дна ил отгружался на плот. </a:t>
            </a:r>
          </a:p>
        </p:txBody>
      </p:sp>
      <p:pic>
        <p:nvPicPr>
          <p:cNvPr id="4" name="Рисунок 3" descr="DSC_005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115" y="1184223"/>
            <a:ext cx="6048147" cy="5439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228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208</TotalTime>
  <Words>1010</Words>
  <Application>Microsoft Office PowerPoint</Application>
  <PresentationFormat>Произвольный</PresentationFormat>
  <Paragraphs>85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Ион</vt:lpstr>
      <vt:lpstr>Простые механизмы(трубогиб) Работу выполнили: Волобуев Дмитрий  Ахчилова Сание ученики 10 класса МОУ «Азовская школа-гимназия»  Руководитель учитель физики Исмаилова А.С. </vt:lpstr>
      <vt:lpstr>Презентация PowerPoint</vt:lpstr>
      <vt:lpstr>История простых механизмов </vt:lpstr>
      <vt:lpstr>Архимед (287—212 до н. э.)</vt:lpstr>
      <vt:lpstr>Механизмы Архимеда</vt:lpstr>
      <vt:lpstr>Презентация PowerPoint</vt:lpstr>
      <vt:lpstr>ЛЕОНАРДО да ВИНЧИ (1452-1519) </vt:lpstr>
      <vt:lpstr>Презентация PowerPoint</vt:lpstr>
      <vt:lpstr>Презентация PowerPoint</vt:lpstr>
      <vt:lpstr>Презентация PowerPoint</vt:lpstr>
      <vt:lpstr> Приступаем к изготовлению             трубогиба своими руками </vt:lpstr>
      <vt:lpstr>Для того чтобы изготовить трубогиб самому, нужно предусмотреть наличие такого инструмента, как: </vt:lpstr>
      <vt:lpstr>Презентация PowerPoint</vt:lpstr>
      <vt:lpstr>Ролики</vt:lpstr>
      <vt:lpstr>Презентация PowerPoint</vt:lpstr>
      <vt:lpstr>Презентация PowerPoint</vt:lpstr>
      <vt:lpstr>Винт</vt:lpstr>
      <vt:lpstr>Теперь осталось только покрасить грунтовкой и трубогиб готов</vt:lpstr>
      <vt:lpstr>Основные требования к трубогибу</vt:lpstr>
      <vt:lpstr>Техника безопасности</vt:lpstr>
      <vt:lpstr>Заключение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механизмы(трубогиб) Работу выполнили: Волобуев Дмитрий  Ахчилова Сание Пузь Артем ученики 10 класса МОУ «Азовская школа-гимназия» </dc:title>
  <dc:creator>Физика</dc:creator>
  <cp:lastModifiedBy>user</cp:lastModifiedBy>
  <cp:revision>25</cp:revision>
  <dcterms:created xsi:type="dcterms:W3CDTF">2015-12-02T07:30:04Z</dcterms:created>
  <dcterms:modified xsi:type="dcterms:W3CDTF">2022-01-17T16:35:30Z</dcterms:modified>
</cp:coreProperties>
</file>