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6" r:id="rId3"/>
    <p:sldId id="299" r:id="rId4"/>
    <p:sldId id="259" r:id="rId5"/>
    <p:sldId id="260" r:id="rId6"/>
    <p:sldId id="262" r:id="rId7"/>
    <p:sldId id="263" r:id="rId8"/>
    <p:sldId id="256" r:id="rId9"/>
    <p:sldId id="257" r:id="rId10"/>
    <p:sldId id="258" r:id="rId11"/>
    <p:sldId id="301" r:id="rId12"/>
    <p:sldId id="261" r:id="rId13"/>
    <p:sldId id="265" r:id="rId14"/>
    <p:sldId id="266" r:id="rId15"/>
    <p:sldId id="267" r:id="rId16"/>
    <p:sldId id="269" r:id="rId17"/>
    <p:sldId id="268" r:id="rId18"/>
    <p:sldId id="270" r:id="rId19"/>
    <p:sldId id="271" r:id="rId20"/>
    <p:sldId id="272" r:id="rId21"/>
    <p:sldId id="273" r:id="rId22"/>
    <p:sldId id="275" r:id="rId23"/>
    <p:sldId id="274" r:id="rId24"/>
    <p:sldId id="276" r:id="rId25"/>
    <p:sldId id="277" r:id="rId26"/>
    <p:sldId id="279" r:id="rId27"/>
    <p:sldId id="280" r:id="rId28"/>
    <p:sldId id="278" r:id="rId29"/>
    <p:sldId id="293" r:id="rId30"/>
    <p:sldId id="30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2" r:id="rId42"/>
    <p:sldId id="291" r:id="rId43"/>
    <p:sldId id="295" r:id="rId44"/>
    <p:sldId id="29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D23EA-DD11-42CE-A362-5C5D2661C768}" type="datetimeFigureOut">
              <a:rPr lang="ru-RU" smtClean="0"/>
              <a:pPr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D3E79-358D-43BA-8608-361AA3E3F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telefon-doveria.ru/about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etionline.com/" TargetMode="External"/><Relationship Id="rId4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ligainternet.ru/hotline/" TargetMode="External"/><Relationship Id="rId2" Type="http://schemas.openxmlformats.org/officeDocument/2006/relationships/hyperlink" Target="https://www.cism-ms.ru/ob-organizatsii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s://rocit.ru/hotline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5786454"/>
            <a:ext cx="6072230" cy="785818"/>
          </a:xfrm>
        </p:spPr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Составитель: социальный педагог  </a:t>
            </a:r>
            <a:br>
              <a:rPr lang="ru-RU" sz="2400" b="1" dirty="0" smtClean="0"/>
            </a:br>
            <a:r>
              <a:rPr lang="ru-RU" sz="2400" b="1" dirty="0" smtClean="0"/>
              <a:t>МОУ «СОШ № 8»  </a:t>
            </a:r>
            <a:r>
              <a:rPr lang="ru-RU" sz="2400" b="1" dirty="0" err="1" smtClean="0"/>
              <a:t>Богдановская</a:t>
            </a:r>
            <a:r>
              <a:rPr lang="ru-RU" sz="2400" b="1" dirty="0" smtClean="0"/>
              <a:t> Н.А.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0b75/000268ec-0fb685ef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навигатор\Навигатор профилактики\1. Социально-психологическая дезадаптация. Стр. 2.jpg"/>
          <p:cNvPicPr/>
          <p:nvPr/>
        </p:nvPicPr>
        <p:blipFill>
          <a:blip r:embed="rId2" cstate="print"/>
          <a:srcRect b="389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user\Desktop\навигатор\Навигатор профилактики\1. Социально-психологическая дезадаптация. Стр. 2.jpg"/>
          <p:cNvPicPr>
            <a:picLocks noGrp="1"/>
          </p:cNvPicPr>
          <p:nvPr>
            <p:ph idx="1"/>
          </p:nvPr>
        </p:nvPicPr>
        <p:blipFill>
          <a:blip r:embed="rId2" cstate="print"/>
          <a:srcRect l="3906" t="62077" b="16976"/>
          <a:stretch>
            <a:fillRect/>
          </a:stretch>
        </p:blipFill>
        <p:spPr bwMode="auto">
          <a:xfrm>
            <a:off x="0" y="357166"/>
            <a:ext cx="91440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2. Раннее проблемное (отклоняющееся)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704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2. Раннее проблемное (отклоняющееся)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468" t="30067" r="4687" b="270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2. Раннее проблемное (отклоняющееся)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688" t="74439" r="68664" b="20176"/>
          <a:stretch>
            <a:fillRect/>
          </a:stretch>
        </p:blipFill>
        <p:spPr bwMode="auto">
          <a:xfrm>
            <a:off x="1000100" y="285728"/>
            <a:ext cx="5214974" cy="128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КПК_профилактика\Навигатор профилактики\2. Раннее проблемное (отклоняющееся)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1336" t="72962" r="3124" b="8329"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 descr="C:\Users\Admin\Desktop\КПК_профилактика\Навигатор профилактики\2. Раннее проблемное (отклоняющееся) поведение. Стр.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4310" t="79542" r="68664" b="8329"/>
          <a:stretch>
            <a:fillRect/>
          </a:stretch>
        </p:blipFill>
        <p:spPr bwMode="auto">
          <a:xfrm>
            <a:off x="6215074" y="285728"/>
            <a:ext cx="1571604" cy="1285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КПК_профилактика\Навигатор профилактики\2. Раннее проблемное (отклоняющееся)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2055" t="12369" r="5839" b="61862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КПК_профилактика\Навигатор профилактики\2. Раннее проблемное (отклоняющееся)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90475"/>
          <a:stretch>
            <a:fillRect/>
          </a:stretch>
        </p:blipFill>
        <p:spPr bwMode="auto">
          <a:xfrm>
            <a:off x="785786" y="0"/>
            <a:ext cx="7643866" cy="1014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Users\Admin\Desktop\КПК_профилактика\Навигатор профилактики\2. Раннее проблемное (отклоняющееся) поведение. Стр. 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9750" t="38784" r="3125" b="48969"/>
          <a:stretch>
            <a:fillRect/>
          </a:stretch>
        </p:blipFill>
        <p:spPr bwMode="auto">
          <a:xfrm>
            <a:off x="0" y="2143116"/>
            <a:ext cx="9144000" cy="3786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3" descr="C:\Users\Admin\Desktop\КПК_профилактика\Навигатор профилактики\2. Раннее проблемное (отклоняющееся) поведение. Стр. 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468" t="39784" r="80964" b="51219"/>
          <a:stretch>
            <a:fillRect/>
          </a:stretch>
        </p:blipFill>
        <p:spPr bwMode="auto">
          <a:xfrm>
            <a:off x="0" y="428604"/>
            <a:ext cx="1928826" cy="171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2. Раннее проблемное (отклоняющееся)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3068" t="50850" r="1562" b="17490"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КПК_профилактика\Навигатор профилактики\2. Раннее проблемное (отклоняющееся)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t="51256" r="66328" b="40579"/>
          <a:stretch>
            <a:fillRect/>
          </a:stretch>
        </p:blipFill>
        <p:spPr bwMode="auto">
          <a:xfrm>
            <a:off x="1857356" y="0"/>
            <a:ext cx="5357850" cy="1285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468" t="2344" r="3125" b="67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687" t="32141" r="4687" b="304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2541" t="20508" r="33712" b="56054"/>
          <a:stretch>
            <a:fillRect/>
          </a:stretch>
        </p:blipFill>
        <p:spPr bwMode="auto">
          <a:xfrm>
            <a:off x="-1" y="1357298"/>
            <a:ext cx="914754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l="29100" t="25390" r="30820" b="66797"/>
          <a:stretch>
            <a:fillRect/>
          </a:stretch>
        </p:blipFill>
        <p:spPr bwMode="auto">
          <a:xfrm>
            <a:off x="928662" y="5500702"/>
            <a:ext cx="717058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3200" t="71261" r="3550" b="10205"/>
          <a:stretch>
            <a:fillRect/>
          </a:stretch>
        </p:blipFill>
        <p:spPr bwMode="auto">
          <a:xfrm>
            <a:off x="0" y="2000240"/>
            <a:ext cx="9144000" cy="4857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Admin\Desktop\КПК_профилактика\Навигатор профилактики\3. Рискованное поведение. Стр.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6014" t="71261" r="56700" b="7479"/>
          <a:stretch>
            <a:fillRect/>
          </a:stretch>
        </p:blipFill>
        <p:spPr bwMode="auto">
          <a:xfrm>
            <a:off x="0" y="0"/>
            <a:ext cx="3500430" cy="2071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995" t="10782" r="51563" b="45504"/>
          <a:stretch>
            <a:fillRect/>
          </a:stretch>
        </p:blipFill>
        <p:spPr bwMode="auto">
          <a:xfrm>
            <a:off x="1571604" y="0"/>
            <a:ext cx="650085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8438" t="10782" b="45504"/>
          <a:stretch>
            <a:fillRect/>
          </a:stretch>
        </p:blipFill>
        <p:spPr bwMode="auto">
          <a:xfrm>
            <a:off x="1000100" y="0"/>
            <a:ext cx="692948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3. Рискован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302" t="56803" r="3100" b="17684"/>
          <a:stretch>
            <a:fillRect/>
          </a:stretch>
        </p:blipFill>
        <p:spPr bwMode="auto">
          <a:xfrm>
            <a:off x="0" y="285728"/>
            <a:ext cx="9144000" cy="6215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4. Суицидальное, самоповреждающе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660" r="7546" b="90398"/>
          <a:stretch>
            <a:fillRect/>
          </a:stretch>
        </p:blipFill>
        <p:spPr bwMode="auto">
          <a:xfrm>
            <a:off x="0" y="714356"/>
            <a:ext cx="4071934" cy="1357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526" t="44568" r="55311" b="43440"/>
          <a:stretch>
            <a:fillRect/>
          </a:stretch>
        </p:blipFill>
        <p:spPr bwMode="auto">
          <a:xfrm>
            <a:off x="4071902" y="0"/>
            <a:ext cx="5072098" cy="2214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841" t="55436" r="54618" b="10663"/>
          <a:stretch>
            <a:fillRect/>
          </a:stretch>
        </p:blipFill>
        <p:spPr bwMode="auto">
          <a:xfrm>
            <a:off x="3428992" y="2071678"/>
            <a:ext cx="5715008" cy="4786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80060" t="34485" r="4505" b="55270"/>
          <a:stretch>
            <a:fillRect/>
          </a:stretch>
        </p:blipFill>
        <p:spPr bwMode="auto">
          <a:xfrm>
            <a:off x="0" y="2071678"/>
            <a:ext cx="3428992" cy="4286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8649" t="27780" r="4505" b="64310"/>
          <a:stretch>
            <a:fillRect/>
          </a:stretch>
        </p:blipFill>
        <p:spPr bwMode="auto">
          <a:xfrm>
            <a:off x="0" y="0"/>
            <a:ext cx="3714744" cy="1000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0428" t="44731" r="4505" b="11665"/>
          <a:stretch>
            <a:fillRect/>
          </a:stretch>
        </p:blipFill>
        <p:spPr bwMode="auto">
          <a:xfrm>
            <a:off x="3714744" y="0"/>
            <a:ext cx="542925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4" descr="C:\Users\Admin\Desktop\КПК_профилактика\Навигатор профилактики\4. Суицидальное, самоповреждающе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80060" t="34485" r="4505" b="55270"/>
          <a:stretch>
            <a:fillRect/>
          </a:stretch>
        </p:blipFill>
        <p:spPr bwMode="auto">
          <a:xfrm>
            <a:off x="0" y="1000108"/>
            <a:ext cx="3786182" cy="5000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906" t="10719" r="65365" b="73657"/>
          <a:stretch>
            <a:fillRect/>
          </a:stretch>
        </p:blipFill>
        <p:spPr bwMode="auto">
          <a:xfrm>
            <a:off x="0" y="214290"/>
            <a:ext cx="2857488" cy="2143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906" r="3906" b="90370"/>
          <a:stretch>
            <a:fillRect/>
          </a:stretch>
        </p:blipFill>
        <p:spPr bwMode="auto">
          <a:xfrm>
            <a:off x="2928894" y="571480"/>
            <a:ext cx="6000824" cy="1000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7" descr="C:\Users\Admin\Desktop\КПК_профилактика\Навигатор профилактики\4. Суицидальное, самоповреждающее поведение. Стр. 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4875" t="10719" r="3906" b="69886"/>
          <a:stretch>
            <a:fillRect/>
          </a:stretch>
        </p:blipFill>
        <p:spPr bwMode="auto">
          <a:xfrm>
            <a:off x="1643042" y="1785926"/>
            <a:ext cx="7500958" cy="5072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125" t="38061" r="65185" b="52809"/>
          <a:stretch>
            <a:fillRect/>
          </a:stretch>
        </p:blipFill>
        <p:spPr bwMode="auto">
          <a:xfrm>
            <a:off x="0" y="0"/>
            <a:ext cx="3714744" cy="271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516" r="6249" b="90169"/>
          <a:stretch>
            <a:fillRect/>
          </a:stretch>
        </p:blipFill>
        <p:spPr bwMode="auto">
          <a:xfrm>
            <a:off x="3643306" y="0"/>
            <a:ext cx="5500694" cy="1000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4718" t="37953" r="4687" b="51639"/>
          <a:stretch>
            <a:fillRect/>
          </a:stretch>
        </p:blipFill>
        <p:spPr bwMode="auto">
          <a:xfrm>
            <a:off x="214282" y="2786058"/>
            <a:ext cx="8715436" cy="3857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4. Суицидальное, самоповреждающе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7187" t="48507" r="14843" b="172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479" t="6164" r="4110" b="6510"/>
          <a:stretch>
            <a:fillRect/>
          </a:stretch>
        </p:blipFill>
        <p:spPr bwMode="auto">
          <a:xfrm>
            <a:off x="2000231" y="0"/>
            <a:ext cx="53250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02cd/00074244-93fc9537/img1.jpg"/>
          <p:cNvPicPr>
            <a:picLocks noChangeAspect="1" noChangeArrowheads="1"/>
          </p:cNvPicPr>
          <p:nvPr/>
        </p:nvPicPr>
        <p:blipFill>
          <a:blip r:embed="rId2"/>
          <a:srcRect t="34374"/>
          <a:stretch>
            <a:fillRect/>
          </a:stretch>
        </p:blipFill>
        <p:spPr bwMode="auto">
          <a:xfrm>
            <a:off x="0" y="1428736"/>
            <a:ext cx="9144000" cy="45005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357950" y="5500702"/>
            <a:ext cx="1071570" cy="5714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Деструктивность\Информация о появлении новых угроз в образовательной среде\Переписка скриншо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367"/>
            <a:ext cx="3000396" cy="6500857"/>
          </a:xfrm>
          <a:prstGeom prst="rect">
            <a:avLst/>
          </a:prstGeom>
          <a:noFill/>
        </p:spPr>
      </p:pic>
      <p:pic>
        <p:nvPicPr>
          <p:cNvPr id="5" name="Picture 2" descr="G:\Деструктивность\Информация о появлении новых угроз в образовательной среде\Скрин переписки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60283"/>
            <a:ext cx="3571900" cy="6350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Admin\Desktop\КПК_профилактика\Навигатор профилактики\5. Аддиктивное (зависимое) поведение. Стр.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627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5. Аддиктивное (зависимое)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687" t="38025" b="183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Admin\Desktop\КПК_профилактика\Навигатор профилактики\5. Аддиктивное (зависимое) поведение. Стр. 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687" t="10417" r="2978" b="517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6. Агрессивное поведение. Стр. 1 (1)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585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6. Агрессивное поведение. Стр. 1 (1)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t="40645" b="9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Desktop\КПК_профилактика\Навигатор профилактики\6. Агрессив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302" t="10348" r="4302" b="534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6. Агрессив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098" t="47449" r="3954" b="30440"/>
          <a:stretch>
            <a:fillRect/>
          </a:stretch>
        </p:blipFill>
        <p:spPr bwMode="auto">
          <a:xfrm>
            <a:off x="0" y="357166"/>
            <a:ext cx="9144000" cy="6072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7. Делинквентно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594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7. Делинквентное поведение. Стр. 1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t="57733" b="38534"/>
          <a:stretch>
            <a:fillRect/>
          </a:stretch>
        </p:blipFill>
        <p:spPr bwMode="auto">
          <a:xfrm>
            <a:off x="214282" y="0"/>
            <a:ext cx="8715404" cy="42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Содержимое 4" descr="C:\Users\Admin\Desktop\КПК_профилактика\Навигатор профилактики\7. Делинквентное поведение. Стр. 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855" t="61165" r="50234" b="13023"/>
          <a:stretch>
            <a:fillRect/>
          </a:stretch>
        </p:blipFill>
        <p:spPr bwMode="auto">
          <a:xfrm>
            <a:off x="0" y="428604"/>
            <a:ext cx="4643438" cy="6429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4" descr="C:\Users\Admin\Desktop\КПК_профилактика\Навигатор профилактики\7. Делинквентное поведение. Стр. 1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50980" t="61234" r="2895" b="15597"/>
          <a:stretch>
            <a:fillRect/>
          </a:stretch>
        </p:blipFill>
        <p:spPr bwMode="auto">
          <a:xfrm>
            <a:off x="4786314" y="428604"/>
            <a:ext cx="4357686" cy="6429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AppData\Local\Temp\Rar$DI59.788\0. Навигатор профилактики. Стр. 1.jpg"/>
          <p:cNvPicPr/>
          <p:nvPr/>
        </p:nvPicPr>
        <p:blipFill>
          <a:blip r:embed="rId2" cstate="print"/>
          <a:srcRect b="551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dmin\Desktop\КПК_профилактика\Навигатор профилактики\7. Делинквентное поведение. Стр. 2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762" t="38700" r="5556" b="213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0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Admin\Desktop\КПК_профилактика\Навигатор профилактики\5. Аддиктивное (зависимое) поведение. Стр. 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9062" t="76468" b="5075"/>
          <a:stretch>
            <a:fillRect/>
          </a:stretch>
        </p:blipFill>
        <p:spPr bwMode="auto">
          <a:xfrm>
            <a:off x="0" y="3357562"/>
            <a:ext cx="6429420" cy="350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3" descr="C:\Users\Admin\Desktop\КПК_профилактика\Навигатор профилактики\5. Аддиктивное (зависимое) поведение. Стр. 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t="68624" r="61042" b="13904"/>
          <a:stretch>
            <a:fillRect/>
          </a:stretch>
        </p:blipFill>
        <p:spPr bwMode="auto">
          <a:xfrm>
            <a:off x="0" y="0"/>
            <a:ext cx="2714612" cy="2500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Содержимое 3" descr="C:\Users\Admin\Desktop\КПК_профилактика\Навигатор профилактики\5. Аддиктивное (зависимое) поведение. Стр. 2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39062" t="70008" b="23594"/>
          <a:stretch>
            <a:fillRect/>
          </a:stretch>
        </p:blipFill>
        <p:spPr bwMode="auto">
          <a:xfrm>
            <a:off x="2857488" y="0"/>
            <a:ext cx="6286512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643570" y="1428736"/>
            <a:ext cx="3298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/>
              </a:rPr>
              <a:t>https://telefon-doveria.ru/about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Рисунок 10" descr="C:\Users\Admin\Desktop\КПК_профилактика\Навигатор профилактики\6. Агрессивное поведение. Стр. 2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49829" t="77389" r="5245" b="13737"/>
          <a:stretch>
            <a:fillRect/>
          </a:stretch>
        </p:blipFill>
        <p:spPr bwMode="auto">
          <a:xfrm>
            <a:off x="2857488" y="1928802"/>
            <a:ext cx="5286412" cy="121444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6643702" y="3143248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5"/>
              </a:rPr>
              <a:t>http://detionline.com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14818"/>
            <a:ext cx="8229600" cy="150017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7400" dirty="0"/>
          </a:p>
          <a:p>
            <a:pPr>
              <a:buNone/>
            </a:pPr>
            <a:endParaRPr lang="ru-RU" sz="7400" dirty="0" smtClean="0">
              <a:hlinkClick r:id="rId2"/>
            </a:endParaRPr>
          </a:p>
          <a:p>
            <a:pPr>
              <a:buNone/>
            </a:pPr>
            <a:r>
              <a:rPr lang="ru-RU" sz="7400" dirty="0" smtClean="0">
                <a:hlinkClick r:id="rId2"/>
              </a:rPr>
              <a:t>https://www.cism-ms.ru/ob-organizatsii/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>
                <a:hlinkClick r:id="rId3"/>
              </a:rPr>
              <a:t>http://ligainternet.ru/hotline/</a:t>
            </a:r>
            <a:endParaRPr lang="ru-RU" sz="7400" dirty="0"/>
          </a:p>
          <a:p>
            <a:pPr>
              <a:buNone/>
            </a:pPr>
            <a:r>
              <a:rPr lang="ru-RU" sz="7400" dirty="0" smtClean="0">
                <a:hlinkClick r:id="rId4"/>
              </a:rPr>
              <a:t>https://rocit.ru/hotline</a:t>
            </a:r>
            <a:r>
              <a:rPr lang="ru-RU" sz="7400" dirty="0" smtClean="0"/>
              <a:t> </a:t>
            </a:r>
            <a:endParaRPr lang="ru-RU" sz="7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 l="30747" t="34180" r="33016" b="16992"/>
          <a:stretch>
            <a:fillRect/>
          </a:stretch>
        </p:blipFill>
        <p:spPr bwMode="auto">
          <a:xfrm>
            <a:off x="785786" y="263522"/>
            <a:ext cx="7500990" cy="497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5900750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МАГНИТОГОРСК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s://sun9-47.userapi.com/c638727/v638727102/5d71/tttXrd8PFUE.jpg"/>
          <p:cNvPicPr>
            <a:picLocks noChangeAspect="1" noChangeArrowheads="1"/>
          </p:cNvPicPr>
          <p:nvPr/>
        </p:nvPicPr>
        <p:blipFill>
          <a:blip r:embed="rId2"/>
          <a:srcRect l="24691" t="7143" r="25926"/>
          <a:stretch>
            <a:fillRect/>
          </a:stretch>
        </p:blipFill>
        <p:spPr bwMode="auto">
          <a:xfrm>
            <a:off x="2285984" y="1361638"/>
            <a:ext cx="4143404" cy="5496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AppData\Local\Temp\Rar$DI59.788\0. Навигатор профилактики. Стр. 1.jpg"/>
          <p:cNvPicPr/>
          <p:nvPr/>
        </p:nvPicPr>
        <p:blipFill>
          <a:blip r:embed="rId2" cstate="print"/>
          <a:srcRect t="40650" b="66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навигатор\Навигатор профилактики\0. Навигатор профилактики. Стр. 2.jpg"/>
          <p:cNvPicPr/>
          <p:nvPr/>
        </p:nvPicPr>
        <p:blipFill>
          <a:blip r:embed="rId2" cstate="print"/>
          <a:srcRect b="644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навигатор\Навигатор профилактики\0. Навигатор профилактики. Стр. 2.jpg"/>
          <p:cNvPicPr/>
          <p:nvPr/>
        </p:nvPicPr>
        <p:blipFill>
          <a:blip r:embed="rId2" cstate="print"/>
          <a:srcRect t="35550" b="211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навигатор\Навигатор профилактики\1. Социально-психологическая дезадаптация. Стр. 1.jpg"/>
          <p:cNvPicPr/>
          <p:nvPr/>
        </p:nvPicPr>
        <p:blipFill>
          <a:blip r:embed="rId2" cstate="print"/>
          <a:srcRect b="532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навигатор\Навигатор профилактики\1. Социально-психологическая дезадаптация. Стр. 1.jpg"/>
          <p:cNvPicPr/>
          <p:nvPr/>
        </p:nvPicPr>
        <p:blipFill>
          <a:blip r:embed="rId2" cstate="print"/>
          <a:srcRect t="46600" b="9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23</Words>
  <Application>Microsoft Office PowerPoint</Application>
  <PresentationFormat>Экран (4:3)</PresentationFormat>
  <Paragraphs>13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 Составитель: социальный педагог   МОУ «СОШ № 8»  Богдановская Н.А.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МАГНИТОГОРСК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77</cp:revision>
  <dcterms:created xsi:type="dcterms:W3CDTF">2020-11-01T12:01:32Z</dcterms:created>
  <dcterms:modified xsi:type="dcterms:W3CDTF">2022-01-21T05:45:13Z</dcterms:modified>
</cp:coreProperties>
</file>